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8"/>
  </p:notesMasterIdLst>
  <p:handoutMasterIdLst>
    <p:handoutMasterId r:id="rId2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79" r:id="rId8"/>
    <p:sldId id="289" r:id="rId9"/>
    <p:sldId id="275" r:id="rId10"/>
    <p:sldId id="297" r:id="rId11"/>
    <p:sldId id="277" r:id="rId12"/>
    <p:sldId id="298" r:id="rId13"/>
    <p:sldId id="276" r:id="rId14"/>
    <p:sldId id="282" r:id="rId15"/>
    <p:sldId id="283" r:id="rId16"/>
    <p:sldId id="284" r:id="rId17"/>
    <p:sldId id="285" r:id="rId18"/>
    <p:sldId id="278" r:id="rId19"/>
    <p:sldId id="280" r:id="rId20"/>
    <p:sldId id="286" r:id="rId21"/>
    <p:sldId id="287" r:id="rId22"/>
    <p:sldId id="288" r:id="rId23"/>
    <p:sldId id="292" r:id="rId24"/>
    <p:sldId id="296" r:id="rId25"/>
    <p:sldId id="265" r:id="rId26"/>
    <p:sldId id="26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096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  <p15:guide id="5" pos="6699" userDrawn="1">
          <p15:clr>
            <a:srgbClr val="A4A3A4"/>
          </p15:clr>
        </p15:guide>
        <p15:guide id="6" orient="horz" pos="391" userDrawn="1">
          <p15:clr>
            <a:srgbClr val="A4A3A4"/>
          </p15:clr>
        </p15:guide>
        <p15:guide id="7" orient="horz" pos="35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0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19" autoAdjust="0"/>
    <p:restoredTop sz="80973" autoAdjust="0"/>
  </p:normalViewPr>
  <p:slideViewPr>
    <p:cSldViewPr snapToGrid="0">
      <p:cViewPr varScale="1">
        <p:scale>
          <a:sx n="74" d="100"/>
          <a:sy n="74" d="100"/>
        </p:scale>
        <p:origin x="408" y="36"/>
      </p:cViewPr>
      <p:guideLst>
        <p:guide orient="horz" pos="2160"/>
        <p:guide pos="1096"/>
        <p:guide pos="7296"/>
        <p:guide orient="horz" pos="4128"/>
        <p:guide pos="6699"/>
        <p:guide orient="horz" pos="391"/>
        <p:guide orient="horz" pos="35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461CDB-3737-4829-B9B4-8FBF16CEAC18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93325A7-E466-4D6B-A606-573C83F41F4D}">
      <dgm:prSet custT="1"/>
      <dgm:spPr/>
      <dgm:t>
        <a:bodyPr/>
        <a:lstStyle/>
        <a:p>
          <a:r>
            <a:rPr lang="en-US" sz="3200" dirty="0"/>
            <a:t>Office Add-ins and extensibility</a:t>
          </a:r>
        </a:p>
      </dgm:t>
    </dgm:pt>
    <dgm:pt modelId="{62F33F97-967A-4E5B-9C11-18EABD4BD7D1}" type="parTrans" cxnId="{CFD38DDD-D222-41C4-83C9-00B38B7CAE99}">
      <dgm:prSet/>
      <dgm:spPr/>
      <dgm:t>
        <a:bodyPr/>
        <a:lstStyle/>
        <a:p>
          <a:endParaRPr lang="en-US"/>
        </a:p>
      </dgm:t>
    </dgm:pt>
    <dgm:pt modelId="{E0B9E3D8-F4B9-4ECD-87DB-510A0E946FD4}" type="sibTrans" cxnId="{CFD38DDD-D222-41C4-83C9-00B38B7CAE99}">
      <dgm:prSet/>
      <dgm:spPr/>
      <dgm:t>
        <a:bodyPr/>
        <a:lstStyle/>
        <a:p>
          <a:endParaRPr lang="en-US"/>
        </a:p>
      </dgm:t>
    </dgm:pt>
    <dgm:pt modelId="{F2F5CAC1-6B61-4F1C-8D3F-17FB778F3D81}">
      <dgm:prSet custT="1"/>
      <dgm:spPr/>
      <dgm:t>
        <a:bodyPr/>
        <a:lstStyle/>
        <a:p>
          <a:r>
            <a:rPr lang="en-US" sz="3200" dirty="0"/>
            <a:t>Developer opportunity</a:t>
          </a:r>
        </a:p>
      </dgm:t>
    </dgm:pt>
    <dgm:pt modelId="{B922BF3F-375B-491A-B6A6-563854085D5F}" type="parTrans" cxnId="{58F5D0FF-F168-4425-959C-1795B32D02B8}">
      <dgm:prSet/>
      <dgm:spPr/>
      <dgm:t>
        <a:bodyPr/>
        <a:lstStyle/>
        <a:p>
          <a:endParaRPr lang="en-US"/>
        </a:p>
      </dgm:t>
    </dgm:pt>
    <dgm:pt modelId="{740336B9-6A21-4FD8-A96D-73D54D35D87A}" type="sibTrans" cxnId="{58F5D0FF-F168-4425-959C-1795B32D02B8}">
      <dgm:prSet/>
      <dgm:spPr/>
      <dgm:t>
        <a:bodyPr/>
        <a:lstStyle/>
        <a:p>
          <a:endParaRPr lang="en-US"/>
        </a:p>
      </dgm:t>
    </dgm:pt>
    <dgm:pt modelId="{689746EB-F75C-407D-AD1F-CFB5BC6CA111}">
      <dgm:prSet custT="1"/>
      <dgm:spPr/>
      <dgm:t>
        <a:bodyPr/>
        <a:lstStyle/>
        <a:p>
          <a:r>
            <a:rPr lang="en-US" sz="3200" dirty="0"/>
            <a:t>The OnePlaceMail story</a:t>
          </a:r>
        </a:p>
      </dgm:t>
    </dgm:pt>
    <dgm:pt modelId="{72AF8F49-9D8A-4626-8876-80531F08A290}" type="parTrans" cxnId="{267E2FE6-F61F-484E-B242-FC3E5962D87C}">
      <dgm:prSet/>
      <dgm:spPr/>
      <dgm:t>
        <a:bodyPr/>
        <a:lstStyle/>
        <a:p>
          <a:endParaRPr lang="en-US"/>
        </a:p>
      </dgm:t>
    </dgm:pt>
    <dgm:pt modelId="{873B7B8F-05C6-4447-B113-9F08A5ED56CA}" type="sibTrans" cxnId="{267E2FE6-F61F-484E-B242-FC3E5962D87C}">
      <dgm:prSet/>
      <dgm:spPr/>
      <dgm:t>
        <a:bodyPr/>
        <a:lstStyle/>
        <a:p>
          <a:endParaRPr lang="en-US"/>
        </a:p>
      </dgm:t>
    </dgm:pt>
    <dgm:pt modelId="{4F0062A9-46B4-48F7-849F-B3A81D8F6391}" type="pres">
      <dgm:prSet presAssocID="{99461CDB-3737-4829-B9B4-8FBF16CEAC18}" presName="vert0" presStyleCnt="0">
        <dgm:presLayoutVars>
          <dgm:dir/>
          <dgm:animOne val="branch"/>
          <dgm:animLvl val="lvl"/>
        </dgm:presLayoutVars>
      </dgm:prSet>
      <dgm:spPr/>
    </dgm:pt>
    <dgm:pt modelId="{A086EB4B-C9C4-4DA9-86DA-4BB8CE8A7A3D}" type="pres">
      <dgm:prSet presAssocID="{693325A7-E466-4D6B-A606-573C83F41F4D}" presName="thickLine" presStyleLbl="alignNode1" presStyleIdx="0" presStyleCnt="3"/>
      <dgm:spPr/>
    </dgm:pt>
    <dgm:pt modelId="{25FE3559-866F-4B42-BF9F-BC7BBEFF1C6D}" type="pres">
      <dgm:prSet presAssocID="{693325A7-E466-4D6B-A606-573C83F41F4D}" presName="horz1" presStyleCnt="0"/>
      <dgm:spPr/>
    </dgm:pt>
    <dgm:pt modelId="{5355CBC1-1912-4BEF-A631-3DD6C2E493A4}" type="pres">
      <dgm:prSet presAssocID="{693325A7-E466-4D6B-A606-573C83F41F4D}" presName="tx1" presStyleLbl="revTx" presStyleIdx="0" presStyleCnt="3"/>
      <dgm:spPr/>
    </dgm:pt>
    <dgm:pt modelId="{71B0E5C5-CCC9-4414-A1C3-80080F032E44}" type="pres">
      <dgm:prSet presAssocID="{693325A7-E466-4D6B-A606-573C83F41F4D}" presName="vert1" presStyleCnt="0"/>
      <dgm:spPr/>
    </dgm:pt>
    <dgm:pt modelId="{9BF644A2-5F58-4343-A43C-C471DA125670}" type="pres">
      <dgm:prSet presAssocID="{F2F5CAC1-6B61-4F1C-8D3F-17FB778F3D81}" presName="thickLine" presStyleLbl="alignNode1" presStyleIdx="1" presStyleCnt="3"/>
      <dgm:spPr/>
    </dgm:pt>
    <dgm:pt modelId="{4A407B9D-963B-491F-A01E-E18A11EB997A}" type="pres">
      <dgm:prSet presAssocID="{F2F5CAC1-6B61-4F1C-8D3F-17FB778F3D81}" presName="horz1" presStyleCnt="0"/>
      <dgm:spPr/>
    </dgm:pt>
    <dgm:pt modelId="{D8F598F2-80EF-4548-9D1B-0EB00696A543}" type="pres">
      <dgm:prSet presAssocID="{F2F5CAC1-6B61-4F1C-8D3F-17FB778F3D81}" presName="tx1" presStyleLbl="revTx" presStyleIdx="1" presStyleCnt="3"/>
      <dgm:spPr/>
    </dgm:pt>
    <dgm:pt modelId="{54786923-3A89-4911-8D1B-ECF8E2434557}" type="pres">
      <dgm:prSet presAssocID="{F2F5CAC1-6B61-4F1C-8D3F-17FB778F3D81}" presName="vert1" presStyleCnt="0"/>
      <dgm:spPr/>
    </dgm:pt>
    <dgm:pt modelId="{41915C99-5C0C-4F34-A8A8-B5712001AE0F}" type="pres">
      <dgm:prSet presAssocID="{689746EB-F75C-407D-AD1F-CFB5BC6CA111}" presName="thickLine" presStyleLbl="alignNode1" presStyleIdx="2" presStyleCnt="3"/>
      <dgm:spPr/>
    </dgm:pt>
    <dgm:pt modelId="{BFDF4346-2BAB-42F4-A702-FC91E17F8FA8}" type="pres">
      <dgm:prSet presAssocID="{689746EB-F75C-407D-AD1F-CFB5BC6CA111}" presName="horz1" presStyleCnt="0"/>
      <dgm:spPr/>
    </dgm:pt>
    <dgm:pt modelId="{D61B1431-163B-4DAD-B2EF-CD38B7A43E89}" type="pres">
      <dgm:prSet presAssocID="{689746EB-F75C-407D-AD1F-CFB5BC6CA111}" presName="tx1" presStyleLbl="revTx" presStyleIdx="2" presStyleCnt="3"/>
      <dgm:spPr/>
    </dgm:pt>
    <dgm:pt modelId="{052C1A07-72CC-426B-BFD0-09718DB7F39B}" type="pres">
      <dgm:prSet presAssocID="{689746EB-F75C-407D-AD1F-CFB5BC6CA111}" presName="vert1" presStyleCnt="0"/>
      <dgm:spPr/>
    </dgm:pt>
  </dgm:ptLst>
  <dgm:cxnLst>
    <dgm:cxn modelId="{AA2FA183-00B8-49D4-B0D1-E0B1CC0874FF}" type="presOf" srcId="{F2F5CAC1-6B61-4F1C-8D3F-17FB778F3D81}" destId="{D8F598F2-80EF-4548-9D1B-0EB00696A543}" srcOrd="0" destOrd="0" presId="urn:microsoft.com/office/officeart/2008/layout/LinedList"/>
    <dgm:cxn modelId="{EFA34A9E-75A8-4F4B-AF74-2B6497F7D805}" type="presOf" srcId="{693325A7-E466-4D6B-A606-573C83F41F4D}" destId="{5355CBC1-1912-4BEF-A631-3DD6C2E493A4}" srcOrd="0" destOrd="0" presId="urn:microsoft.com/office/officeart/2008/layout/LinedList"/>
    <dgm:cxn modelId="{41C986BC-54BF-4BE0-882B-6DD17DEBA042}" type="presOf" srcId="{689746EB-F75C-407D-AD1F-CFB5BC6CA111}" destId="{D61B1431-163B-4DAD-B2EF-CD38B7A43E89}" srcOrd="0" destOrd="0" presId="urn:microsoft.com/office/officeart/2008/layout/LinedList"/>
    <dgm:cxn modelId="{D59C85D9-72BA-4AAA-8B8F-81A864184B9A}" type="presOf" srcId="{99461CDB-3737-4829-B9B4-8FBF16CEAC18}" destId="{4F0062A9-46B4-48F7-849F-B3A81D8F6391}" srcOrd="0" destOrd="0" presId="urn:microsoft.com/office/officeart/2008/layout/LinedList"/>
    <dgm:cxn modelId="{CFD38DDD-D222-41C4-83C9-00B38B7CAE99}" srcId="{99461CDB-3737-4829-B9B4-8FBF16CEAC18}" destId="{693325A7-E466-4D6B-A606-573C83F41F4D}" srcOrd="0" destOrd="0" parTransId="{62F33F97-967A-4E5B-9C11-18EABD4BD7D1}" sibTransId="{E0B9E3D8-F4B9-4ECD-87DB-510A0E946FD4}"/>
    <dgm:cxn modelId="{267E2FE6-F61F-484E-B242-FC3E5962D87C}" srcId="{99461CDB-3737-4829-B9B4-8FBF16CEAC18}" destId="{689746EB-F75C-407D-AD1F-CFB5BC6CA111}" srcOrd="2" destOrd="0" parTransId="{72AF8F49-9D8A-4626-8876-80531F08A290}" sibTransId="{873B7B8F-05C6-4447-B113-9F08A5ED56CA}"/>
    <dgm:cxn modelId="{58F5D0FF-F168-4425-959C-1795B32D02B8}" srcId="{99461CDB-3737-4829-B9B4-8FBF16CEAC18}" destId="{F2F5CAC1-6B61-4F1C-8D3F-17FB778F3D81}" srcOrd="1" destOrd="0" parTransId="{B922BF3F-375B-491A-B6A6-563854085D5F}" sibTransId="{740336B9-6A21-4FD8-A96D-73D54D35D87A}"/>
    <dgm:cxn modelId="{5FDD589B-C146-4693-AFF2-8974D7F55A47}" type="presParOf" srcId="{4F0062A9-46B4-48F7-849F-B3A81D8F6391}" destId="{A086EB4B-C9C4-4DA9-86DA-4BB8CE8A7A3D}" srcOrd="0" destOrd="0" presId="urn:microsoft.com/office/officeart/2008/layout/LinedList"/>
    <dgm:cxn modelId="{14DDA36D-D579-4A7F-B166-6568961FC8D8}" type="presParOf" srcId="{4F0062A9-46B4-48F7-849F-B3A81D8F6391}" destId="{25FE3559-866F-4B42-BF9F-BC7BBEFF1C6D}" srcOrd="1" destOrd="0" presId="urn:microsoft.com/office/officeart/2008/layout/LinedList"/>
    <dgm:cxn modelId="{7ED576E7-D756-48C1-A5DC-02022909E300}" type="presParOf" srcId="{25FE3559-866F-4B42-BF9F-BC7BBEFF1C6D}" destId="{5355CBC1-1912-4BEF-A631-3DD6C2E493A4}" srcOrd="0" destOrd="0" presId="urn:microsoft.com/office/officeart/2008/layout/LinedList"/>
    <dgm:cxn modelId="{54B35ABF-32E0-4B65-9CA5-55AC7DA7A59A}" type="presParOf" srcId="{25FE3559-866F-4B42-BF9F-BC7BBEFF1C6D}" destId="{71B0E5C5-CCC9-4414-A1C3-80080F032E44}" srcOrd="1" destOrd="0" presId="urn:microsoft.com/office/officeart/2008/layout/LinedList"/>
    <dgm:cxn modelId="{F0C65AE6-3CCE-45F0-9546-13BF6FBCFF54}" type="presParOf" srcId="{4F0062A9-46B4-48F7-849F-B3A81D8F6391}" destId="{9BF644A2-5F58-4343-A43C-C471DA125670}" srcOrd="2" destOrd="0" presId="urn:microsoft.com/office/officeart/2008/layout/LinedList"/>
    <dgm:cxn modelId="{163705CD-20F6-492D-BFCD-C83CD8E8D5C6}" type="presParOf" srcId="{4F0062A9-46B4-48F7-849F-B3A81D8F6391}" destId="{4A407B9D-963B-491F-A01E-E18A11EB997A}" srcOrd="3" destOrd="0" presId="urn:microsoft.com/office/officeart/2008/layout/LinedList"/>
    <dgm:cxn modelId="{725E6166-8A58-43D9-ADA3-D5A08804EF0D}" type="presParOf" srcId="{4A407B9D-963B-491F-A01E-E18A11EB997A}" destId="{D8F598F2-80EF-4548-9D1B-0EB00696A543}" srcOrd="0" destOrd="0" presId="urn:microsoft.com/office/officeart/2008/layout/LinedList"/>
    <dgm:cxn modelId="{46B78ECC-EA61-41F5-B655-49B9E50CB611}" type="presParOf" srcId="{4A407B9D-963B-491F-A01E-E18A11EB997A}" destId="{54786923-3A89-4911-8D1B-ECF8E2434557}" srcOrd="1" destOrd="0" presId="urn:microsoft.com/office/officeart/2008/layout/LinedList"/>
    <dgm:cxn modelId="{A6BA17A9-3FA8-4E49-A6E0-F5574CDAB1F7}" type="presParOf" srcId="{4F0062A9-46B4-48F7-849F-B3A81D8F6391}" destId="{41915C99-5C0C-4F34-A8A8-B5712001AE0F}" srcOrd="4" destOrd="0" presId="urn:microsoft.com/office/officeart/2008/layout/LinedList"/>
    <dgm:cxn modelId="{C00EDF1E-E4CA-491A-A73C-344DDFD8C277}" type="presParOf" srcId="{4F0062A9-46B4-48F7-849F-B3A81D8F6391}" destId="{BFDF4346-2BAB-42F4-A702-FC91E17F8FA8}" srcOrd="5" destOrd="0" presId="urn:microsoft.com/office/officeart/2008/layout/LinedList"/>
    <dgm:cxn modelId="{E678594B-E121-4B15-BAFB-E1D28047D14B}" type="presParOf" srcId="{BFDF4346-2BAB-42F4-A702-FC91E17F8FA8}" destId="{D61B1431-163B-4DAD-B2EF-CD38B7A43E89}" srcOrd="0" destOrd="0" presId="urn:microsoft.com/office/officeart/2008/layout/LinedList"/>
    <dgm:cxn modelId="{3945DB82-A088-46A3-A84D-0E265280ABB7}" type="presParOf" srcId="{BFDF4346-2BAB-42F4-A702-FC91E17F8FA8}" destId="{052C1A07-72CC-426B-BFD0-09718DB7F39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011DD1-21CC-404F-8DEB-C71D09E38D6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E4F1C3-5AAD-4D28-BD4B-1923FD61868A}">
      <dgm:prSet/>
      <dgm:spPr/>
      <dgm:t>
        <a:bodyPr/>
        <a:lstStyle/>
        <a:p>
          <a:r>
            <a:rPr lang="en-US" dirty="0"/>
            <a:t>Recap on the existing add-in development model</a:t>
          </a:r>
        </a:p>
      </dgm:t>
    </dgm:pt>
    <dgm:pt modelId="{41C42848-98ED-46E9-9F98-1D804116B7BC}" type="parTrans" cxnId="{01F6A135-7E55-40F1-9D40-072985B4A625}">
      <dgm:prSet/>
      <dgm:spPr/>
      <dgm:t>
        <a:bodyPr/>
        <a:lstStyle/>
        <a:p>
          <a:endParaRPr lang="en-US"/>
        </a:p>
      </dgm:t>
    </dgm:pt>
    <dgm:pt modelId="{63E7D35D-0D21-41F4-96AC-79A76D624B27}" type="sibTrans" cxnId="{01F6A135-7E55-40F1-9D40-072985B4A625}">
      <dgm:prSet/>
      <dgm:spPr/>
      <dgm:t>
        <a:bodyPr/>
        <a:lstStyle/>
        <a:p>
          <a:endParaRPr lang="en-US"/>
        </a:p>
      </dgm:t>
    </dgm:pt>
    <dgm:pt modelId="{04C072AD-8EAA-4E56-84E6-3619B0CD8843}">
      <dgm:prSet/>
      <dgm:spPr/>
      <dgm:t>
        <a:bodyPr/>
        <a:lstStyle/>
        <a:p>
          <a:r>
            <a:rPr lang="en-US" dirty="0"/>
            <a:t>Why a new model was needed</a:t>
          </a:r>
        </a:p>
      </dgm:t>
    </dgm:pt>
    <dgm:pt modelId="{29048264-78BA-45E1-8DBC-158D6E7A4884}" type="parTrans" cxnId="{6ED93258-B21E-4C01-9B43-60FC6521AB35}">
      <dgm:prSet/>
      <dgm:spPr/>
      <dgm:t>
        <a:bodyPr/>
        <a:lstStyle/>
        <a:p>
          <a:endParaRPr lang="en-US"/>
        </a:p>
      </dgm:t>
    </dgm:pt>
    <dgm:pt modelId="{E71ED48A-8001-4317-B47F-F49E80DE3A35}" type="sibTrans" cxnId="{6ED93258-B21E-4C01-9B43-60FC6521AB35}">
      <dgm:prSet/>
      <dgm:spPr/>
      <dgm:t>
        <a:bodyPr/>
        <a:lstStyle/>
        <a:p>
          <a:endParaRPr lang="en-US"/>
        </a:p>
      </dgm:t>
    </dgm:pt>
    <dgm:pt modelId="{35A95122-0E68-4207-8AB7-2B6A80134E25}">
      <dgm:prSet/>
      <dgm:spPr/>
      <dgm:t>
        <a:bodyPr/>
        <a:lstStyle/>
        <a:p>
          <a:r>
            <a:rPr lang="en-US"/>
            <a:t>Explain the modern Office add-in model</a:t>
          </a:r>
        </a:p>
      </dgm:t>
    </dgm:pt>
    <dgm:pt modelId="{7A8D3280-1AE2-46BF-8CFB-149E9D61BAA9}" type="parTrans" cxnId="{A1F87B63-D4EA-4864-95C0-24B3C253CC53}">
      <dgm:prSet/>
      <dgm:spPr/>
      <dgm:t>
        <a:bodyPr/>
        <a:lstStyle/>
        <a:p>
          <a:endParaRPr lang="en-US"/>
        </a:p>
      </dgm:t>
    </dgm:pt>
    <dgm:pt modelId="{DBEE4865-CD54-4789-A51D-169C30376C71}" type="sibTrans" cxnId="{A1F87B63-D4EA-4864-95C0-24B3C253CC53}">
      <dgm:prSet/>
      <dgm:spPr/>
      <dgm:t>
        <a:bodyPr/>
        <a:lstStyle/>
        <a:p>
          <a:endParaRPr lang="en-US"/>
        </a:p>
      </dgm:t>
    </dgm:pt>
    <dgm:pt modelId="{96659CB2-E23B-478B-9B4F-C2659A66FAA9}">
      <dgm:prSet/>
      <dgm:spPr/>
      <dgm:t>
        <a:bodyPr/>
        <a:lstStyle/>
        <a:p>
          <a:r>
            <a:rPr lang="en-US"/>
            <a:t>What does this mean for Office developers</a:t>
          </a:r>
        </a:p>
      </dgm:t>
    </dgm:pt>
    <dgm:pt modelId="{A9BEE774-0D26-4610-90A1-EFE7B251D16D}" type="parTrans" cxnId="{0B44409F-FF61-4A16-A74B-04AAFBA474ED}">
      <dgm:prSet/>
      <dgm:spPr/>
      <dgm:t>
        <a:bodyPr/>
        <a:lstStyle/>
        <a:p>
          <a:endParaRPr lang="en-US"/>
        </a:p>
      </dgm:t>
    </dgm:pt>
    <dgm:pt modelId="{31885EC2-9A7B-417C-9D24-B2649292A5E6}" type="sibTrans" cxnId="{0B44409F-FF61-4A16-A74B-04AAFBA474ED}">
      <dgm:prSet/>
      <dgm:spPr/>
      <dgm:t>
        <a:bodyPr/>
        <a:lstStyle/>
        <a:p>
          <a:endParaRPr lang="en-US"/>
        </a:p>
      </dgm:t>
    </dgm:pt>
    <dgm:pt modelId="{48044A8F-FEE6-4265-BCE1-9FF84907E220}">
      <dgm:prSet/>
      <dgm:spPr/>
      <dgm:t>
        <a:bodyPr/>
        <a:lstStyle/>
        <a:p>
          <a:r>
            <a:rPr lang="en-US"/>
            <a:t>Q &amp; A</a:t>
          </a:r>
        </a:p>
      </dgm:t>
    </dgm:pt>
    <dgm:pt modelId="{513602A6-9CB2-479C-A862-6EEAA4483041}" type="parTrans" cxnId="{8644B88E-B0C2-4CE1-81E0-B447E8AEC2E8}">
      <dgm:prSet/>
      <dgm:spPr/>
      <dgm:t>
        <a:bodyPr/>
        <a:lstStyle/>
        <a:p>
          <a:endParaRPr lang="en-US"/>
        </a:p>
      </dgm:t>
    </dgm:pt>
    <dgm:pt modelId="{129935D5-5F98-4AB2-9647-FB0B2E95A53D}" type="sibTrans" cxnId="{8644B88E-B0C2-4CE1-81E0-B447E8AEC2E8}">
      <dgm:prSet/>
      <dgm:spPr/>
      <dgm:t>
        <a:bodyPr/>
        <a:lstStyle/>
        <a:p>
          <a:endParaRPr lang="en-US"/>
        </a:p>
      </dgm:t>
    </dgm:pt>
    <dgm:pt modelId="{1925FFEE-8256-4EDC-A67D-2DAF14343D5F}" type="pres">
      <dgm:prSet presAssocID="{3F011DD1-21CC-404F-8DEB-C71D09E38D65}" presName="vert0" presStyleCnt="0">
        <dgm:presLayoutVars>
          <dgm:dir/>
          <dgm:animOne val="branch"/>
          <dgm:animLvl val="lvl"/>
        </dgm:presLayoutVars>
      </dgm:prSet>
      <dgm:spPr/>
    </dgm:pt>
    <dgm:pt modelId="{5F916816-0870-4B58-A0E4-1A706719C7ED}" type="pres">
      <dgm:prSet presAssocID="{63E4F1C3-5AAD-4D28-BD4B-1923FD61868A}" presName="thickLine" presStyleLbl="alignNode1" presStyleIdx="0" presStyleCnt="5"/>
      <dgm:spPr/>
    </dgm:pt>
    <dgm:pt modelId="{851CA236-D491-4DC8-A5F7-F6947C5D446E}" type="pres">
      <dgm:prSet presAssocID="{63E4F1C3-5AAD-4D28-BD4B-1923FD61868A}" presName="horz1" presStyleCnt="0"/>
      <dgm:spPr/>
    </dgm:pt>
    <dgm:pt modelId="{CBB5DF9E-321B-4697-9A06-3162E97AFB51}" type="pres">
      <dgm:prSet presAssocID="{63E4F1C3-5AAD-4D28-BD4B-1923FD61868A}" presName="tx1" presStyleLbl="revTx" presStyleIdx="0" presStyleCnt="5"/>
      <dgm:spPr/>
    </dgm:pt>
    <dgm:pt modelId="{047D5891-05C9-4D7A-9059-D2E5F32890E6}" type="pres">
      <dgm:prSet presAssocID="{63E4F1C3-5AAD-4D28-BD4B-1923FD61868A}" presName="vert1" presStyleCnt="0"/>
      <dgm:spPr/>
    </dgm:pt>
    <dgm:pt modelId="{B2453A7A-20D2-44B4-BA40-89327158B956}" type="pres">
      <dgm:prSet presAssocID="{04C072AD-8EAA-4E56-84E6-3619B0CD8843}" presName="thickLine" presStyleLbl="alignNode1" presStyleIdx="1" presStyleCnt="5"/>
      <dgm:spPr/>
    </dgm:pt>
    <dgm:pt modelId="{BAF41789-6FEF-446E-A019-E878119454DF}" type="pres">
      <dgm:prSet presAssocID="{04C072AD-8EAA-4E56-84E6-3619B0CD8843}" presName="horz1" presStyleCnt="0"/>
      <dgm:spPr/>
    </dgm:pt>
    <dgm:pt modelId="{F8AC470A-A2C9-4F41-B5E7-5DCF54E3040C}" type="pres">
      <dgm:prSet presAssocID="{04C072AD-8EAA-4E56-84E6-3619B0CD8843}" presName="tx1" presStyleLbl="revTx" presStyleIdx="1" presStyleCnt="5"/>
      <dgm:spPr/>
    </dgm:pt>
    <dgm:pt modelId="{7C4DEE78-1C1D-49DB-BBF8-E2CFB24BCBF7}" type="pres">
      <dgm:prSet presAssocID="{04C072AD-8EAA-4E56-84E6-3619B0CD8843}" presName="vert1" presStyleCnt="0"/>
      <dgm:spPr/>
    </dgm:pt>
    <dgm:pt modelId="{F4BC0385-398E-4828-8849-CFBB8F0A48C4}" type="pres">
      <dgm:prSet presAssocID="{35A95122-0E68-4207-8AB7-2B6A80134E25}" presName="thickLine" presStyleLbl="alignNode1" presStyleIdx="2" presStyleCnt="5"/>
      <dgm:spPr/>
    </dgm:pt>
    <dgm:pt modelId="{48B64046-5CD5-47CC-B30E-648EDBF11315}" type="pres">
      <dgm:prSet presAssocID="{35A95122-0E68-4207-8AB7-2B6A80134E25}" presName="horz1" presStyleCnt="0"/>
      <dgm:spPr/>
    </dgm:pt>
    <dgm:pt modelId="{C80C0972-4E0C-4915-A5D3-25D9A49020CE}" type="pres">
      <dgm:prSet presAssocID="{35A95122-0E68-4207-8AB7-2B6A80134E25}" presName="tx1" presStyleLbl="revTx" presStyleIdx="2" presStyleCnt="5"/>
      <dgm:spPr/>
    </dgm:pt>
    <dgm:pt modelId="{67446E19-77F2-40F9-9B7A-D877B440CB28}" type="pres">
      <dgm:prSet presAssocID="{35A95122-0E68-4207-8AB7-2B6A80134E25}" presName="vert1" presStyleCnt="0"/>
      <dgm:spPr/>
    </dgm:pt>
    <dgm:pt modelId="{AFA5275C-DDE4-4826-9096-D5CFD6E7558C}" type="pres">
      <dgm:prSet presAssocID="{96659CB2-E23B-478B-9B4F-C2659A66FAA9}" presName="thickLine" presStyleLbl="alignNode1" presStyleIdx="3" presStyleCnt="5"/>
      <dgm:spPr/>
    </dgm:pt>
    <dgm:pt modelId="{9F8978F7-9774-4236-AD7B-E60E38E524FD}" type="pres">
      <dgm:prSet presAssocID="{96659CB2-E23B-478B-9B4F-C2659A66FAA9}" presName="horz1" presStyleCnt="0"/>
      <dgm:spPr/>
    </dgm:pt>
    <dgm:pt modelId="{3C8C6EA0-0570-4DE6-A74A-E02A823BBF8F}" type="pres">
      <dgm:prSet presAssocID="{96659CB2-E23B-478B-9B4F-C2659A66FAA9}" presName="tx1" presStyleLbl="revTx" presStyleIdx="3" presStyleCnt="5"/>
      <dgm:spPr/>
    </dgm:pt>
    <dgm:pt modelId="{14E99E00-D23C-4CF3-A528-569D9E229812}" type="pres">
      <dgm:prSet presAssocID="{96659CB2-E23B-478B-9B4F-C2659A66FAA9}" presName="vert1" presStyleCnt="0"/>
      <dgm:spPr/>
    </dgm:pt>
    <dgm:pt modelId="{723BC886-1617-4765-BF47-F4F398EDE252}" type="pres">
      <dgm:prSet presAssocID="{48044A8F-FEE6-4265-BCE1-9FF84907E220}" presName="thickLine" presStyleLbl="alignNode1" presStyleIdx="4" presStyleCnt="5"/>
      <dgm:spPr/>
    </dgm:pt>
    <dgm:pt modelId="{0CF6C404-0487-4244-9D5A-FCFBB9128C0E}" type="pres">
      <dgm:prSet presAssocID="{48044A8F-FEE6-4265-BCE1-9FF84907E220}" presName="horz1" presStyleCnt="0"/>
      <dgm:spPr/>
    </dgm:pt>
    <dgm:pt modelId="{10D16AD3-1291-4582-B478-3BF24E3F450B}" type="pres">
      <dgm:prSet presAssocID="{48044A8F-FEE6-4265-BCE1-9FF84907E220}" presName="tx1" presStyleLbl="revTx" presStyleIdx="4" presStyleCnt="5"/>
      <dgm:spPr/>
    </dgm:pt>
    <dgm:pt modelId="{44E266A7-5840-489C-87A6-F63B3D4D203A}" type="pres">
      <dgm:prSet presAssocID="{48044A8F-FEE6-4265-BCE1-9FF84907E220}" presName="vert1" presStyleCnt="0"/>
      <dgm:spPr/>
    </dgm:pt>
  </dgm:ptLst>
  <dgm:cxnLst>
    <dgm:cxn modelId="{893E2826-28DC-4089-B939-7A7E2BC151C1}" type="presOf" srcId="{96659CB2-E23B-478B-9B4F-C2659A66FAA9}" destId="{3C8C6EA0-0570-4DE6-A74A-E02A823BBF8F}" srcOrd="0" destOrd="0" presId="urn:microsoft.com/office/officeart/2008/layout/LinedList"/>
    <dgm:cxn modelId="{01F6A135-7E55-40F1-9D40-072985B4A625}" srcId="{3F011DD1-21CC-404F-8DEB-C71D09E38D65}" destId="{63E4F1C3-5AAD-4D28-BD4B-1923FD61868A}" srcOrd="0" destOrd="0" parTransId="{41C42848-98ED-46E9-9F98-1D804116B7BC}" sibTransId="{63E7D35D-0D21-41F4-96AC-79A76D624B27}"/>
    <dgm:cxn modelId="{A1F87B63-D4EA-4864-95C0-24B3C253CC53}" srcId="{3F011DD1-21CC-404F-8DEB-C71D09E38D65}" destId="{35A95122-0E68-4207-8AB7-2B6A80134E25}" srcOrd="2" destOrd="0" parTransId="{7A8D3280-1AE2-46BF-8CFB-149E9D61BAA9}" sibTransId="{DBEE4865-CD54-4789-A51D-169C30376C71}"/>
    <dgm:cxn modelId="{AA40B74C-479C-492B-B6E1-1DE7FD367D75}" type="presOf" srcId="{48044A8F-FEE6-4265-BCE1-9FF84907E220}" destId="{10D16AD3-1291-4582-B478-3BF24E3F450B}" srcOrd="0" destOrd="0" presId="urn:microsoft.com/office/officeart/2008/layout/LinedList"/>
    <dgm:cxn modelId="{6ED93258-B21E-4C01-9B43-60FC6521AB35}" srcId="{3F011DD1-21CC-404F-8DEB-C71D09E38D65}" destId="{04C072AD-8EAA-4E56-84E6-3619B0CD8843}" srcOrd="1" destOrd="0" parTransId="{29048264-78BA-45E1-8DBC-158D6E7A4884}" sibTransId="{E71ED48A-8001-4317-B47F-F49E80DE3A35}"/>
    <dgm:cxn modelId="{8644B88E-B0C2-4CE1-81E0-B447E8AEC2E8}" srcId="{3F011DD1-21CC-404F-8DEB-C71D09E38D65}" destId="{48044A8F-FEE6-4265-BCE1-9FF84907E220}" srcOrd="4" destOrd="0" parTransId="{513602A6-9CB2-479C-A862-6EEAA4483041}" sibTransId="{129935D5-5F98-4AB2-9647-FB0B2E95A53D}"/>
    <dgm:cxn modelId="{0B44409F-FF61-4A16-A74B-04AAFBA474ED}" srcId="{3F011DD1-21CC-404F-8DEB-C71D09E38D65}" destId="{96659CB2-E23B-478B-9B4F-C2659A66FAA9}" srcOrd="3" destOrd="0" parTransId="{A9BEE774-0D26-4610-90A1-EFE7B251D16D}" sibTransId="{31885EC2-9A7B-417C-9D24-B2649292A5E6}"/>
    <dgm:cxn modelId="{93954EB8-0F92-44BA-90F8-8AA82A8C7ECA}" type="presOf" srcId="{35A95122-0E68-4207-8AB7-2B6A80134E25}" destId="{C80C0972-4E0C-4915-A5D3-25D9A49020CE}" srcOrd="0" destOrd="0" presId="urn:microsoft.com/office/officeart/2008/layout/LinedList"/>
    <dgm:cxn modelId="{1C69D5CA-3242-43EA-9750-57E874163D6D}" type="presOf" srcId="{04C072AD-8EAA-4E56-84E6-3619B0CD8843}" destId="{F8AC470A-A2C9-4F41-B5E7-5DCF54E3040C}" srcOrd="0" destOrd="0" presId="urn:microsoft.com/office/officeart/2008/layout/LinedList"/>
    <dgm:cxn modelId="{367E08D9-EB47-43E9-98E0-BB4A47257D78}" type="presOf" srcId="{63E4F1C3-5AAD-4D28-BD4B-1923FD61868A}" destId="{CBB5DF9E-321B-4697-9A06-3162E97AFB51}" srcOrd="0" destOrd="0" presId="urn:microsoft.com/office/officeart/2008/layout/LinedList"/>
    <dgm:cxn modelId="{A6E4FDE6-5DF6-4CCA-BABB-F0FA6F526559}" type="presOf" srcId="{3F011DD1-21CC-404F-8DEB-C71D09E38D65}" destId="{1925FFEE-8256-4EDC-A67D-2DAF14343D5F}" srcOrd="0" destOrd="0" presId="urn:microsoft.com/office/officeart/2008/layout/LinedList"/>
    <dgm:cxn modelId="{F55CE275-C9FB-42A8-B20A-463E98625087}" type="presParOf" srcId="{1925FFEE-8256-4EDC-A67D-2DAF14343D5F}" destId="{5F916816-0870-4B58-A0E4-1A706719C7ED}" srcOrd="0" destOrd="0" presId="urn:microsoft.com/office/officeart/2008/layout/LinedList"/>
    <dgm:cxn modelId="{35325ED0-7A40-4E4E-83BA-D46288404A18}" type="presParOf" srcId="{1925FFEE-8256-4EDC-A67D-2DAF14343D5F}" destId="{851CA236-D491-4DC8-A5F7-F6947C5D446E}" srcOrd="1" destOrd="0" presId="urn:microsoft.com/office/officeart/2008/layout/LinedList"/>
    <dgm:cxn modelId="{C08683D9-0EF9-4756-9C21-52856FEA072D}" type="presParOf" srcId="{851CA236-D491-4DC8-A5F7-F6947C5D446E}" destId="{CBB5DF9E-321B-4697-9A06-3162E97AFB51}" srcOrd="0" destOrd="0" presId="urn:microsoft.com/office/officeart/2008/layout/LinedList"/>
    <dgm:cxn modelId="{3977920A-321D-4531-8D0E-5EE10AA21A57}" type="presParOf" srcId="{851CA236-D491-4DC8-A5F7-F6947C5D446E}" destId="{047D5891-05C9-4D7A-9059-D2E5F32890E6}" srcOrd="1" destOrd="0" presId="urn:microsoft.com/office/officeart/2008/layout/LinedList"/>
    <dgm:cxn modelId="{CB69C9D9-A305-4B6D-9046-45F0A5BAE2DE}" type="presParOf" srcId="{1925FFEE-8256-4EDC-A67D-2DAF14343D5F}" destId="{B2453A7A-20D2-44B4-BA40-89327158B956}" srcOrd="2" destOrd="0" presId="urn:microsoft.com/office/officeart/2008/layout/LinedList"/>
    <dgm:cxn modelId="{C6A0B6BA-5111-4833-9CAF-1A24BE5F5AA8}" type="presParOf" srcId="{1925FFEE-8256-4EDC-A67D-2DAF14343D5F}" destId="{BAF41789-6FEF-446E-A019-E878119454DF}" srcOrd="3" destOrd="0" presId="urn:microsoft.com/office/officeart/2008/layout/LinedList"/>
    <dgm:cxn modelId="{4E665AB7-33C3-4E1D-9015-6D8DD5917FA9}" type="presParOf" srcId="{BAF41789-6FEF-446E-A019-E878119454DF}" destId="{F8AC470A-A2C9-4F41-B5E7-5DCF54E3040C}" srcOrd="0" destOrd="0" presId="urn:microsoft.com/office/officeart/2008/layout/LinedList"/>
    <dgm:cxn modelId="{1333E036-1B3F-4A6B-989F-422869203FAA}" type="presParOf" srcId="{BAF41789-6FEF-446E-A019-E878119454DF}" destId="{7C4DEE78-1C1D-49DB-BBF8-E2CFB24BCBF7}" srcOrd="1" destOrd="0" presId="urn:microsoft.com/office/officeart/2008/layout/LinedList"/>
    <dgm:cxn modelId="{10CCFF54-E497-4868-A268-0CDBFE83CD7F}" type="presParOf" srcId="{1925FFEE-8256-4EDC-A67D-2DAF14343D5F}" destId="{F4BC0385-398E-4828-8849-CFBB8F0A48C4}" srcOrd="4" destOrd="0" presId="urn:microsoft.com/office/officeart/2008/layout/LinedList"/>
    <dgm:cxn modelId="{C24EBF29-9D41-4F0A-95C6-B504B1D36372}" type="presParOf" srcId="{1925FFEE-8256-4EDC-A67D-2DAF14343D5F}" destId="{48B64046-5CD5-47CC-B30E-648EDBF11315}" srcOrd="5" destOrd="0" presId="urn:microsoft.com/office/officeart/2008/layout/LinedList"/>
    <dgm:cxn modelId="{BD591BBA-7ABF-4CAD-A503-7DA9E655AFBD}" type="presParOf" srcId="{48B64046-5CD5-47CC-B30E-648EDBF11315}" destId="{C80C0972-4E0C-4915-A5D3-25D9A49020CE}" srcOrd="0" destOrd="0" presId="urn:microsoft.com/office/officeart/2008/layout/LinedList"/>
    <dgm:cxn modelId="{9B8E43CC-3E3A-4B79-9A59-F7C785C1ADB9}" type="presParOf" srcId="{48B64046-5CD5-47CC-B30E-648EDBF11315}" destId="{67446E19-77F2-40F9-9B7A-D877B440CB28}" srcOrd="1" destOrd="0" presId="urn:microsoft.com/office/officeart/2008/layout/LinedList"/>
    <dgm:cxn modelId="{C8C7BE61-796D-4AF7-9CDD-B9B76E847ABB}" type="presParOf" srcId="{1925FFEE-8256-4EDC-A67D-2DAF14343D5F}" destId="{AFA5275C-DDE4-4826-9096-D5CFD6E7558C}" srcOrd="6" destOrd="0" presId="urn:microsoft.com/office/officeart/2008/layout/LinedList"/>
    <dgm:cxn modelId="{FA24AA1B-C069-406F-93A6-943EA560D839}" type="presParOf" srcId="{1925FFEE-8256-4EDC-A67D-2DAF14343D5F}" destId="{9F8978F7-9774-4236-AD7B-E60E38E524FD}" srcOrd="7" destOrd="0" presId="urn:microsoft.com/office/officeart/2008/layout/LinedList"/>
    <dgm:cxn modelId="{AA7B1D69-666F-4E48-AA46-6E2F89333B30}" type="presParOf" srcId="{9F8978F7-9774-4236-AD7B-E60E38E524FD}" destId="{3C8C6EA0-0570-4DE6-A74A-E02A823BBF8F}" srcOrd="0" destOrd="0" presId="urn:microsoft.com/office/officeart/2008/layout/LinedList"/>
    <dgm:cxn modelId="{39D547FA-D4AA-40B9-93DF-0F41E428526F}" type="presParOf" srcId="{9F8978F7-9774-4236-AD7B-E60E38E524FD}" destId="{14E99E00-D23C-4CF3-A528-569D9E229812}" srcOrd="1" destOrd="0" presId="urn:microsoft.com/office/officeart/2008/layout/LinedList"/>
    <dgm:cxn modelId="{30096EC1-43D5-4614-961C-405C1AEB71AD}" type="presParOf" srcId="{1925FFEE-8256-4EDC-A67D-2DAF14343D5F}" destId="{723BC886-1617-4765-BF47-F4F398EDE252}" srcOrd="8" destOrd="0" presId="urn:microsoft.com/office/officeart/2008/layout/LinedList"/>
    <dgm:cxn modelId="{315EEDFB-1399-4D1E-8920-1E9341B71FA0}" type="presParOf" srcId="{1925FFEE-8256-4EDC-A67D-2DAF14343D5F}" destId="{0CF6C404-0487-4244-9D5A-FCFBB9128C0E}" srcOrd="9" destOrd="0" presId="urn:microsoft.com/office/officeart/2008/layout/LinedList"/>
    <dgm:cxn modelId="{E21A2190-3803-4D12-B9E0-1754567391C3}" type="presParOf" srcId="{0CF6C404-0487-4244-9D5A-FCFBB9128C0E}" destId="{10D16AD3-1291-4582-B478-3BF24E3F450B}" srcOrd="0" destOrd="0" presId="urn:microsoft.com/office/officeart/2008/layout/LinedList"/>
    <dgm:cxn modelId="{6BB37A12-9E96-41AB-9AAE-87060330486B}" type="presParOf" srcId="{0CF6C404-0487-4244-9D5A-FCFBB9128C0E}" destId="{44E266A7-5840-489C-87A6-F63B3D4D20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A35BB5-7A82-492E-ADEF-70D1BD8A71C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61C82D9-B223-46B9-90F0-53C051CEEE46}">
      <dgm:prSet/>
      <dgm:spPr/>
      <dgm:t>
        <a:bodyPr/>
        <a:lstStyle/>
        <a:p>
          <a:r>
            <a:rPr lang="en-US" dirty="0"/>
            <a:t>COM Add-ins and/or Visual Studio Tools for Office Add-ins (VSTO)</a:t>
          </a:r>
        </a:p>
      </dgm:t>
    </dgm:pt>
    <dgm:pt modelId="{18FE8E3A-91EF-4258-A964-51B0F4466E17}" type="parTrans" cxnId="{6E8FB3D5-47AA-4053-A23D-D24660258EFA}">
      <dgm:prSet/>
      <dgm:spPr/>
      <dgm:t>
        <a:bodyPr/>
        <a:lstStyle/>
        <a:p>
          <a:endParaRPr lang="en-US"/>
        </a:p>
      </dgm:t>
    </dgm:pt>
    <dgm:pt modelId="{C083224F-1BA5-4CB0-AFEB-536B146005E2}" type="sibTrans" cxnId="{6E8FB3D5-47AA-4053-A23D-D24660258EFA}">
      <dgm:prSet/>
      <dgm:spPr/>
      <dgm:t>
        <a:bodyPr/>
        <a:lstStyle/>
        <a:p>
          <a:endParaRPr lang="en-US"/>
        </a:p>
      </dgm:t>
    </dgm:pt>
    <dgm:pt modelId="{6E212F93-5E5F-4E8C-90FC-362DE93B3961}">
      <dgm:prSet/>
      <dgm:spPr/>
      <dgm:t>
        <a:bodyPr/>
        <a:lstStyle/>
        <a:p>
          <a:r>
            <a:rPr lang="en-US" dirty="0"/>
            <a:t>Typically C# or VB (</a:t>
          </a:r>
          <a:r>
            <a:rPr lang="en-US" dirty="0" err="1"/>
            <a:t>.Net</a:t>
          </a:r>
          <a:r>
            <a:rPr lang="en-US" dirty="0"/>
            <a:t> Framework) written in Visual Studio</a:t>
          </a:r>
        </a:p>
      </dgm:t>
    </dgm:pt>
    <dgm:pt modelId="{4D185826-DC55-4C91-9638-2F4358C6A139}" type="parTrans" cxnId="{B52CCD0E-37D1-432E-A40E-710C543CA010}">
      <dgm:prSet/>
      <dgm:spPr/>
      <dgm:t>
        <a:bodyPr/>
        <a:lstStyle/>
        <a:p>
          <a:endParaRPr lang="en-US"/>
        </a:p>
      </dgm:t>
    </dgm:pt>
    <dgm:pt modelId="{D86601DA-AEC1-4250-B37A-1584D60226EF}" type="sibTrans" cxnId="{B52CCD0E-37D1-432E-A40E-710C543CA010}">
      <dgm:prSet/>
      <dgm:spPr/>
      <dgm:t>
        <a:bodyPr/>
        <a:lstStyle/>
        <a:p>
          <a:endParaRPr lang="en-US"/>
        </a:p>
      </dgm:t>
    </dgm:pt>
    <dgm:pt modelId="{E5A29714-F5F4-417A-A2D7-A5CE182D008E}">
      <dgm:prSet/>
      <dgm:spPr/>
      <dgm:t>
        <a:bodyPr/>
        <a:lstStyle/>
        <a:p>
          <a:r>
            <a:rPr lang="en-US"/>
            <a:t>Add-ins were compiled code (dll’s)</a:t>
          </a:r>
        </a:p>
      </dgm:t>
    </dgm:pt>
    <dgm:pt modelId="{53D26B32-F9FE-4F34-9CBD-83FFFC2DC178}" type="parTrans" cxnId="{D1BFEC98-A22D-4A7F-82BB-47A5967F7E0A}">
      <dgm:prSet/>
      <dgm:spPr/>
      <dgm:t>
        <a:bodyPr/>
        <a:lstStyle/>
        <a:p>
          <a:endParaRPr lang="en-US"/>
        </a:p>
      </dgm:t>
    </dgm:pt>
    <dgm:pt modelId="{5D0D1023-3DD9-448E-AD96-220783F1F394}" type="sibTrans" cxnId="{D1BFEC98-A22D-4A7F-82BB-47A5967F7E0A}">
      <dgm:prSet/>
      <dgm:spPr/>
      <dgm:t>
        <a:bodyPr/>
        <a:lstStyle/>
        <a:p>
          <a:endParaRPr lang="en-US"/>
        </a:p>
      </dgm:t>
    </dgm:pt>
    <dgm:pt modelId="{477538D6-A56B-49AF-9AE9-880C26AE7B2F}">
      <dgm:prSet/>
      <dgm:spPr/>
      <dgm:t>
        <a:bodyPr/>
        <a:lstStyle/>
        <a:p>
          <a:r>
            <a:rPr lang="en-US"/>
            <a:t>Dll’s were deployed (installed) onto machines running Office client via setup packages or .msi files</a:t>
          </a:r>
        </a:p>
      </dgm:t>
    </dgm:pt>
    <dgm:pt modelId="{7DC1CDCA-4DC0-4FBA-AE5E-5BD0C8AE0FF9}" type="parTrans" cxnId="{D0797A66-4F1D-43D6-A808-C6FF7E40C042}">
      <dgm:prSet/>
      <dgm:spPr/>
      <dgm:t>
        <a:bodyPr/>
        <a:lstStyle/>
        <a:p>
          <a:endParaRPr lang="en-US"/>
        </a:p>
      </dgm:t>
    </dgm:pt>
    <dgm:pt modelId="{9A04E8E1-211A-49A2-AB1C-12D745D18955}" type="sibTrans" cxnId="{D0797A66-4F1D-43D6-A808-C6FF7E40C042}">
      <dgm:prSet/>
      <dgm:spPr/>
      <dgm:t>
        <a:bodyPr/>
        <a:lstStyle/>
        <a:p>
          <a:endParaRPr lang="en-US"/>
        </a:p>
      </dgm:t>
    </dgm:pt>
    <dgm:pt modelId="{6A841128-9866-4A95-8A76-31197D62F488}">
      <dgm:prSet/>
      <dgm:spPr/>
      <dgm:t>
        <a:bodyPr/>
        <a:lstStyle/>
        <a:p>
          <a:r>
            <a:rPr lang="en-US"/>
            <a:t>Rich extensibility experience - customize ribbon, areas of the host application, context menus, events, deep APIs into the data/content (e.g. Excel API)</a:t>
          </a:r>
        </a:p>
      </dgm:t>
    </dgm:pt>
    <dgm:pt modelId="{55012D0B-B75F-4F0B-B657-28D5E953CA16}" type="parTrans" cxnId="{72CD5912-E12E-4FBF-BE52-5D1586721611}">
      <dgm:prSet/>
      <dgm:spPr/>
      <dgm:t>
        <a:bodyPr/>
        <a:lstStyle/>
        <a:p>
          <a:endParaRPr lang="en-US"/>
        </a:p>
      </dgm:t>
    </dgm:pt>
    <dgm:pt modelId="{FFDC2F77-5CC0-4CB4-A718-3E8C8218A120}" type="sibTrans" cxnId="{72CD5912-E12E-4FBF-BE52-5D1586721611}">
      <dgm:prSet/>
      <dgm:spPr/>
      <dgm:t>
        <a:bodyPr/>
        <a:lstStyle/>
        <a:p>
          <a:endParaRPr lang="en-US"/>
        </a:p>
      </dgm:t>
    </dgm:pt>
    <dgm:pt modelId="{1D54D8D6-28E1-4D72-BA69-D33B1D4C1A08}">
      <dgm:prSet/>
      <dgm:spPr/>
      <dgm:t>
        <a:bodyPr/>
        <a:lstStyle/>
        <a:p>
          <a:r>
            <a:rPr lang="en-US"/>
            <a:t>Access to local machine resources</a:t>
          </a:r>
        </a:p>
      </dgm:t>
    </dgm:pt>
    <dgm:pt modelId="{0887B121-5F15-4E7F-962D-186F9456B9F9}" type="parTrans" cxnId="{75985D65-F4A6-471A-A1BF-32298D938DFA}">
      <dgm:prSet/>
      <dgm:spPr/>
      <dgm:t>
        <a:bodyPr/>
        <a:lstStyle/>
        <a:p>
          <a:endParaRPr lang="en-US"/>
        </a:p>
      </dgm:t>
    </dgm:pt>
    <dgm:pt modelId="{1ABC46B1-39AF-4430-BF65-0FD4F6C3168D}" type="sibTrans" cxnId="{75985D65-F4A6-471A-A1BF-32298D938DFA}">
      <dgm:prSet/>
      <dgm:spPr/>
      <dgm:t>
        <a:bodyPr/>
        <a:lstStyle/>
        <a:p>
          <a:endParaRPr lang="en-US"/>
        </a:p>
      </dgm:t>
    </dgm:pt>
    <dgm:pt modelId="{0A623CC9-D6BA-443E-BE85-076171B88061}">
      <dgm:prSet/>
      <dgm:spPr/>
      <dgm:t>
        <a:bodyPr/>
        <a:lstStyle/>
        <a:p>
          <a:r>
            <a:rPr lang="en-US"/>
            <a:t>Experience “on rails”</a:t>
          </a:r>
        </a:p>
      </dgm:t>
    </dgm:pt>
    <dgm:pt modelId="{B7B13C03-C935-46A5-BAC2-8E23F53EB882}" type="parTrans" cxnId="{B8476998-260A-402E-B810-D56F02327F1A}">
      <dgm:prSet/>
      <dgm:spPr/>
      <dgm:t>
        <a:bodyPr/>
        <a:lstStyle/>
        <a:p>
          <a:endParaRPr lang="en-US"/>
        </a:p>
      </dgm:t>
    </dgm:pt>
    <dgm:pt modelId="{BECCDCEF-7DA6-437B-95C1-EA1086427C03}" type="sibTrans" cxnId="{B8476998-260A-402E-B810-D56F02327F1A}">
      <dgm:prSet/>
      <dgm:spPr/>
      <dgm:t>
        <a:bodyPr/>
        <a:lstStyle/>
        <a:p>
          <a:endParaRPr lang="en-US"/>
        </a:p>
      </dgm:t>
    </dgm:pt>
    <dgm:pt modelId="{14DB87DD-7A80-42D2-910E-9669EB47A612}" type="pres">
      <dgm:prSet presAssocID="{1BA35BB5-7A82-492E-ADEF-70D1BD8A71C6}" presName="vert0" presStyleCnt="0">
        <dgm:presLayoutVars>
          <dgm:dir/>
          <dgm:animOne val="branch"/>
          <dgm:animLvl val="lvl"/>
        </dgm:presLayoutVars>
      </dgm:prSet>
      <dgm:spPr/>
    </dgm:pt>
    <dgm:pt modelId="{C45EFF87-CEAA-4230-8BC9-C4ACDBC88386}" type="pres">
      <dgm:prSet presAssocID="{961C82D9-B223-46B9-90F0-53C051CEEE46}" presName="thickLine" presStyleLbl="alignNode1" presStyleIdx="0" presStyleCnt="7"/>
      <dgm:spPr/>
    </dgm:pt>
    <dgm:pt modelId="{6EC62FAF-5F5E-4D3C-BC9C-98FF9306F5F5}" type="pres">
      <dgm:prSet presAssocID="{961C82D9-B223-46B9-90F0-53C051CEEE46}" presName="horz1" presStyleCnt="0"/>
      <dgm:spPr/>
    </dgm:pt>
    <dgm:pt modelId="{FA8A4C6A-9E8B-437C-9ED6-3B0B9D30CF28}" type="pres">
      <dgm:prSet presAssocID="{961C82D9-B223-46B9-90F0-53C051CEEE46}" presName="tx1" presStyleLbl="revTx" presStyleIdx="0" presStyleCnt="7"/>
      <dgm:spPr/>
    </dgm:pt>
    <dgm:pt modelId="{9B0629CC-9AA8-46AD-8800-85C0D40AAAF2}" type="pres">
      <dgm:prSet presAssocID="{961C82D9-B223-46B9-90F0-53C051CEEE46}" presName="vert1" presStyleCnt="0"/>
      <dgm:spPr/>
    </dgm:pt>
    <dgm:pt modelId="{2640BDBE-13C9-467F-8DD5-4CBFB7EAC4C6}" type="pres">
      <dgm:prSet presAssocID="{6E212F93-5E5F-4E8C-90FC-362DE93B3961}" presName="thickLine" presStyleLbl="alignNode1" presStyleIdx="1" presStyleCnt="7"/>
      <dgm:spPr/>
    </dgm:pt>
    <dgm:pt modelId="{E3D16268-2369-49AF-812C-8856D27830BC}" type="pres">
      <dgm:prSet presAssocID="{6E212F93-5E5F-4E8C-90FC-362DE93B3961}" presName="horz1" presStyleCnt="0"/>
      <dgm:spPr/>
    </dgm:pt>
    <dgm:pt modelId="{52DD5DFB-B58B-4448-A563-D87C44463D0B}" type="pres">
      <dgm:prSet presAssocID="{6E212F93-5E5F-4E8C-90FC-362DE93B3961}" presName="tx1" presStyleLbl="revTx" presStyleIdx="1" presStyleCnt="7"/>
      <dgm:spPr/>
    </dgm:pt>
    <dgm:pt modelId="{010B8C06-D9A2-4D6D-87FD-639F0A99E12F}" type="pres">
      <dgm:prSet presAssocID="{6E212F93-5E5F-4E8C-90FC-362DE93B3961}" presName="vert1" presStyleCnt="0"/>
      <dgm:spPr/>
    </dgm:pt>
    <dgm:pt modelId="{B215D37C-2111-465C-B5C0-BEFC909ECF59}" type="pres">
      <dgm:prSet presAssocID="{E5A29714-F5F4-417A-A2D7-A5CE182D008E}" presName="thickLine" presStyleLbl="alignNode1" presStyleIdx="2" presStyleCnt="7"/>
      <dgm:spPr/>
    </dgm:pt>
    <dgm:pt modelId="{61826C6B-643E-4304-9B8F-ACE065AACE86}" type="pres">
      <dgm:prSet presAssocID="{E5A29714-F5F4-417A-A2D7-A5CE182D008E}" presName="horz1" presStyleCnt="0"/>
      <dgm:spPr/>
    </dgm:pt>
    <dgm:pt modelId="{7A20099B-FF35-48D5-90F9-80C21ACBF718}" type="pres">
      <dgm:prSet presAssocID="{E5A29714-F5F4-417A-A2D7-A5CE182D008E}" presName="tx1" presStyleLbl="revTx" presStyleIdx="2" presStyleCnt="7"/>
      <dgm:spPr/>
    </dgm:pt>
    <dgm:pt modelId="{B772C5BF-BE51-4643-B1B4-ED0E96AC06F4}" type="pres">
      <dgm:prSet presAssocID="{E5A29714-F5F4-417A-A2D7-A5CE182D008E}" presName="vert1" presStyleCnt="0"/>
      <dgm:spPr/>
    </dgm:pt>
    <dgm:pt modelId="{2EB1AFB0-77AE-4EFC-9F0E-59BEF3EFCD1D}" type="pres">
      <dgm:prSet presAssocID="{477538D6-A56B-49AF-9AE9-880C26AE7B2F}" presName="thickLine" presStyleLbl="alignNode1" presStyleIdx="3" presStyleCnt="7"/>
      <dgm:spPr/>
    </dgm:pt>
    <dgm:pt modelId="{DBA85613-BF88-4124-BD15-E66A3D64C8A8}" type="pres">
      <dgm:prSet presAssocID="{477538D6-A56B-49AF-9AE9-880C26AE7B2F}" presName="horz1" presStyleCnt="0"/>
      <dgm:spPr/>
    </dgm:pt>
    <dgm:pt modelId="{66B207E6-FAAE-4EE9-AFAB-B9A76DA71BF8}" type="pres">
      <dgm:prSet presAssocID="{477538D6-A56B-49AF-9AE9-880C26AE7B2F}" presName="tx1" presStyleLbl="revTx" presStyleIdx="3" presStyleCnt="7"/>
      <dgm:spPr/>
    </dgm:pt>
    <dgm:pt modelId="{4D144864-A190-4EF5-806A-A90BD69006C7}" type="pres">
      <dgm:prSet presAssocID="{477538D6-A56B-49AF-9AE9-880C26AE7B2F}" presName="vert1" presStyleCnt="0"/>
      <dgm:spPr/>
    </dgm:pt>
    <dgm:pt modelId="{756A2236-A047-47CA-871E-EA532E5921F2}" type="pres">
      <dgm:prSet presAssocID="{6A841128-9866-4A95-8A76-31197D62F488}" presName="thickLine" presStyleLbl="alignNode1" presStyleIdx="4" presStyleCnt="7"/>
      <dgm:spPr/>
    </dgm:pt>
    <dgm:pt modelId="{C967A3CE-3410-4A8F-946C-12736F9BD369}" type="pres">
      <dgm:prSet presAssocID="{6A841128-9866-4A95-8A76-31197D62F488}" presName="horz1" presStyleCnt="0"/>
      <dgm:spPr/>
    </dgm:pt>
    <dgm:pt modelId="{0ED07208-2727-4B06-8A14-FC5881DB194C}" type="pres">
      <dgm:prSet presAssocID="{6A841128-9866-4A95-8A76-31197D62F488}" presName="tx1" presStyleLbl="revTx" presStyleIdx="4" presStyleCnt="7"/>
      <dgm:spPr/>
    </dgm:pt>
    <dgm:pt modelId="{B0C903E6-5ADD-43F2-BD8B-CE945E623BD6}" type="pres">
      <dgm:prSet presAssocID="{6A841128-9866-4A95-8A76-31197D62F488}" presName="vert1" presStyleCnt="0"/>
      <dgm:spPr/>
    </dgm:pt>
    <dgm:pt modelId="{E758ACCE-8CC2-4EFD-8573-281BA024C3EB}" type="pres">
      <dgm:prSet presAssocID="{1D54D8D6-28E1-4D72-BA69-D33B1D4C1A08}" presName="thickLine" presStyleLbl="alignNode1" presStyleIdx="5" presStyleCnt="7"/>
      <dgm:spPr/>
    </dgm:pt>
    <dgm:pt modelId="{84CB44EB-FBE0-41A3-B9D7-3D3A7D2CD1CB}" type="pres">
      <dgm:prSet presAssocID="{1D54D8D6-28E1-4D72-BA69-D33B1D4C1A08}" presName="horz1" presStyleCnt="0"/>
      <dgm:spPr/>
    </dgm:pt>
    <dgm:pt modelId="{1E6728D7-019D-4A88-A9CA-386B63A09AB0}" type="pres">
      <dgm:prSet presAssocID="{1D54D8D6-28E1-4D72-BA69-D33B1D4C1A08}" presName="tx1" presStyleLbl="revTx" presStyleIdx="5" presStyleCnt="7"/>
      <dgm:spPr/>
    </dgm:pt>
    <dgm:pt modelId="{40120ED4-F162-4002-A919-404C96470E33}" type="pres">
      <dgm:prSet presAssocID="{1D54D8D6-28E1-4D72-BA69-D33B1D4C1A08}" presName="vert1" presStyleCnt="0"/>
      <dgm:spPr/>
    </dgm:pt>
    <dgm:pt modelId="{532E771D-3AE5-4319-B6BD-7C0250AAD089}" type="pres">
      <dgm:prSet presAssocID="{0A623CC9-D6BA-443E-BE85-076171B88061}" presName="thickLine" presStyleLbl="alignNode1" presStyleIdx="6" presStyleCnt="7"/>
      <dgm:spPr/>
    </dgm:pt>
    <dgm:pt modelId="{487824FE-49FF-44F6-9EAF-E2FC7D6A99A4}" type="pres">
      <dgm:prSet presAssocID="{0A623CC9-D6BA-443E-BE85-076171B88061}" presName="horz1" presStyleCnt="0"/>
      <dgm:spPr/>
    </dgm:pt>
    <dgm:pt modelId="{D657E108-DBEA-4F33-AFA2-C6DB142D07A1}" type="pres">
      <dgm:prSet presAssocID="{0A623CC9-D6BA-443E-BE85-076171B88061}" presName="tx1" presStyleLbl="revTx" presStyleIdx="6" presStyleCnt="7"/>
      <dgm:spPr/>
    </dgm:pt>
    <dgm:pt modelId="{91C88BD2-4FBC-4FE8-843C-2974A10292D1}" type="pres">
      <dgm:prSet presAssocID="{0A623CC9-D6BA-443E-BE85-076171B88061}" presName="vert1" presStyleCnt="0"/>
      <dgm:spPr/>
    </dgm:pt>
  </dgm:ptLst>
  <dgm:cxnLst>
    <dgm:cxn modelId="{BDD0A307-641B-41DE-B918-6999CFD5FB28}" type="presOf" srcId="{0A623CC9-D6BA-443E-BE85-076171B88061}" destId="{D657E108-DBEA-4F33-AFA2-C6DB142D07A1}" srcOrd="0" destOrd="0" presId="urn:microsoft.com/office/officeart/2008/layout/LinedList"/>
    <dgm:cxn modelId="{7EA7210E-E1C8-4492-9518-6C295272844A}" type="presOf" srcId="{1BA35BB5-7A82-492E-ADEF-70D1BD8A71C6}" destId="{14DB87DD-7A80-42D2-910E-9669EB47A612}" srcOrd="0" destOrd="0" presId="urn:microsoft.com/office/officeart/2008/layout/LinedList"/>
    <dgm:cxn modelId="{B52CCD0E-37D1-432E-A40E-710C543CA010}" srcId="{1BA35BB5-7A82-492E-ADEF-70D1BD8A71C6}" destId="{6E212F93-5E5F-4E8C-90FC-362DE93B3961}" srcOrd="1" destOrd="0" parTransId="{4D185826-DC55-4C91-9638-2F4358C6A139}" sibTransId="{D86601DA-AEC1-4250-B37A-1584D60226EF}"/>
    <dgm:cxn modelId="{72CD5912-E12E-4FBF-BE52-5D1586721611}" srcId="{1BA35BB5-7A82-492E-ADEF-70D1BD8A71C6}" destId="{6A841128-9866-4A95-8A76-31197D62F488}" srcOrd="4" destOrd="0" parTransId="{55012D0B-B75F-4F0B-B657-28D5E953CA16}" sibTransId="{FFDC2F77-5CC0-4CB4-A718-3E8C8218A120}"/>
    <dgm:cxn modelId="{0C861320-FE25-4693-9F5A-D7C5BF5D187B}" type="presOf" srcId="{1D54D8D6-28E1-4D72-BA69-D33B1D4C1A08}" destId="{1E6728D7-019D-4A88-A9CA-386B63A09AB0}" srcOrd="0" destOrd="0" presId="urn:microsoft.com/office/officeart/2008/layout/LinedList"/>
    <dgm:cxn modelId="{75985D65-F4A6-471A-A1BF-32298D938DFA}" srcId="{1BA35BB5-7A82-492E-ADEF-70D1BD8A71C6}" destId="{1D54D8D6-28E1-4D72-BA69-D33B1D4C1A08}" srcOrd="5" destOrd="0" parTransId="{0887B121-5F15-4E7F-962D-186F9456B9F9}" sibTransId="{1ABC46B1-39AF-4430-BF65-0FD4F6C3168D}"/>
    <dgm:cxn modelId="{D0797A66-4F1D-43D6-A808-C6FF7E40C042}" srcId="{1BA35BB5-7A82-492E-ADEF-70D1BD8A71C6}" destId="{477538D6-A56B-49AF-9AE9-880C26AE7B2F}" srcOrd="3" destOrd="0" parTransId="{7DC1CDCA-4DC0-4FBA-AE5E-5BD0C8AE0FF9}" sibTransId="{9A04E8E1-211A-49A2-AB1C-12D745D18955}"/>
    <dgm:cxn modelId="{42367C75-4721-4340-84B3-A7C7E06BF160}" type="presOf" srcId="{E5A29714-F5F4-417A-A2D7-A5CE182D008E}" destId="{7A20099B-FF35-48D5-90F9-80C21ACBF718}" srcOrd="0" destOrd="0" presId="urn:microsoft.com/office/officeart/2008/layout/LinedList"/>
    <dgm:cxn modelId="{B25BDA75-F869-4EF3-9B8B-7C58A32C0750}" type="presOf" srcId="{961C82D9-B223-46B9-90F0-53C051CEEE46}" destId="{FA8A4C6A-9E8B-437C-9ED6-3B0B9D30CF28}" srcOrd="0" destOrd="0" presId="urn:microsoft.com/office/officeart/2008/layout/LinedList"/>
    <dgm:cxn modelId="{D1803C92-9448-4096-9FC2-3BC009FE3110}" type="presOf" srcId="{6E212F93-5E5F-4E8C-90FC-362DE93B3961}" destId="{52DD5DFB-B58B-4448-A563-D87C44463D0B}" srcOrd="0" destOrd="0" presId="urn:microsoft.com/office/officeart/2008/layout/LinedList"/>
    <dgm:cxn modelId="{23C93994-15C4-4921-A632-8115F4FBE158}" type="presOf" srcId="{6A841128-9866-4A95-8A76-31197D62F488}" destId="{0ED07208-2727-4B06-8A14-FC5881DB194C}" srcOrd="0" destOrd="0" presId="urn:microsoft.com/office/officeart/2008/layout/LinedList"/>
    <dgm:cxn modelId="{B8476998-260A-402E-B810-D56F02327F1A}" srcId="{1BA35BB5-7A82-492E-ADEF-70D1BD8A71C6}" destId="{0A623CC9-D6BA-443E-BE85-076171B88061}" srcOrd="6" destOrd="0" parTransId="{B7B13C03-C935-46A5-BAC2-8E23F53EB882}" sibTransId="{BECCDCEF-7DA6-437B-95C1-EA1086427C03}"/>
    <dgm:cxn modelId="{D1BFEC98-A22D-4A7F-82BB-47A5967F7E0A}" srcId="{1BA35BB5-7A82-492E-ADEF-70D1BD8A71C6}" destId="{E5A29714-F5F4-417A-A2D7-A5CE182D008E}" srcOrd="2" destOrd="0" parTransId="{53D26B32-F9FE-4F34-9CBD-83FFFC2DC178}" sibTransId="{5D0D1023-3DD9-448E-AD96-220783F1F394}"/>
    <dgm:cxn modelId="{D668219C-6EF6-4897-976F-4E937AEBDB84}" type="presOf" srcId="{477538D6-A56B-49AF-9AE9-880C26AE7B2F}" destId="{66B207E6-FAAE-4EE9-AFAB-B9A76DA71BF8}" srcOrd="0" destOrd="0" presId="urn:microsoft.com/office/officeart/2008/layout/LinedList"/>
    <dgm:cxn modelId="{6E8FB3D5-47AA-4053-A23D-D24660258EFA}" srcId="{1BA35BB5-7A82-492E-ADEF-70D1BD8A71C6}" destId="{961C82D9-B223-46B9-90F0-53C051CEEE46}" srcOrd="0" destOrd="0" parTransId="{18FE8E3A-91EF-4258-A964-51B0F4466E17}" sibTransId="{C083224F-1BA5-4CB0-AFEB-536B146005E2}"/>
    <dgm:cxn modelId="{F17D2A96-0353-4E7B-8C63-5ECCB1E000B8}" type="presParOf" srcId="{14DB87DD-7A80-42D2-910E-9669EB47A612}" destId="{C45EFF87-CEAA-4230-8BC9-C4ACDBC88386}" srcOrd="0" destOrd="0" presId="urn:microsoft.com/office/officeart/2008/layout/LinedList"/>
    <dgm:cxn modelId="{07C7A9E4-C13F-4A12-9EC3-1A7963E02ABC}" type="presParOf" srcId="{14DB87DD-7A80-42D2-910E-9669EB47A612}" destId="{6EC62FAF-5F5E-4D3C-BC9C-98FF9306F5F5}" srcOrd="1" destOrd="0" presId="urn:microsoft.com/office/officeart/2008/layout/LinedList"/>
    <dgm:cxn modelId="{160C01C6-AB74-42B7-9B01-B335F1EDDA93}" type="presParOf" srcId="{6EC62FAF-5F5E-4D3C-BC9C-98FF9306F5F5}" destId="{FA8A4C6A-9E8B-437C-9ED6-3B0B9D30CF28}" srcOrd="0" destOrd="0" presId="urn:microsoft.com/office/officeart/2008/layout/LinedList"/>
    <dgm:cxn modelId="{7F939675-393F-47A5-9981-F5C3A09AA8D6}" type="presParOf" srcId="{6EC62FAF-5F5E-4D3C-BC9C-98FF9306F5F5}" destId="{9B0629CC-9AA8-46AD-8800-85C0D40AAAF2}" srcOrd="1" destOrd="0" presId="urn:microsoft.com/office/officeart/2008/layout/LinedList"/>
    <dgm:cxn modelId="{A868900B-627E-4265-A611-3201561DE6E9}" type="presParOf" srcId="{14DB87DD-7A80-42D2-910E-9669EB47A612}" destId="{2640BDBE-13C9-467F-8DD5-4CBFB7EAC4C6}" srcOrd="2" destOrd="0" presId="urn:microsoft.com/office/officeart/2008/layout/LinedList"/>
    <dgm:cxn modelId="{E8811B7A-1FD2-4C74-8096-96B537DFC4CF}" type="presParOf" srcId="{14DB87DD-7A80-42D2-910E-9669EB47A612}" destId="{E3D16268-2369-49AF-812C-8856D27830BC}" srcOrd="3" destOrd="0" presId="urn:microsoft.com/office/officeart/2008/layout/LinedList"/>
    <dgm:cxn modelId="{AE5B534C-C2C0-47F9-B4D5-9109C8C77188}" type="presParOf" srcId="{E3D16268-2369-49AF-812C-8856D27830BC}" destId="{52DD5DFB-B58B-4448-A563-D87C44463D0B}" srcOrd="0" destOrd="0" presId="urn:microsoft.com/office/officeart/2008/layout/LinedList"/>
    <dgm:cxn modelId="{BFA0F46F-A1B2-4435-9929-7AE880437AA6}" type="presParOf" srcId="{E3D16268-2369-49AF-812C-8856D27830BC}" destId="{010B8C06-D9A2-4D6D-87FD-639F0A99E12F}" srcOrd="1" destOrd="0" presId="urn:microsoft.com/office/officeart/2008/layout/LinedList"/>
    <dgm:cxn modelId="{B54B50A1-8E1D-449B-BBB5-0825EC1D19A5}" type="presParOf" srcId="{14DB87DD-7A80-42D2-910E-9669EB47A612}" destId="{B215D37C-2111-465C-B5C0-BEFC909ECF59}" srcOrd="4" destOrd="0" presId="urn:microsoft.com/office/officeart/2008/layout/LinedList"/>
    <dgm:cxn modelId="{264FA748-33E1-43E5-AD78-31E925F31550}" type="presParOf" srcId="{14DB87DD-7A80-42D2-910E-9669EB47A612}" destId="{61826C6B-643E-4304-9B8F-ACE065AACE86}" srcOrd="5" destOrd="0" presId="urn:microsoft.com/office/officeart/2008/layout/LinedList"/>
    <dgm:cxn modelId="{E041B944-66C0-4E53-B10C-D1EFA3A60C38}" type="presParOf" srcId="{61826C6B-643E-4304-9B8F-ACE065AACE86}" destId="{7A20099B-FF35-48D5-90F9-80C21ACBF718}" srcOrd="0" destOrd="0" presId="urn:microsoft.com/office/officeart/2008/layout/LinedList"/>
    <dgm:cxn modelId="{CAE9525E-5081-4CE6-B9AF-C4E30D0CADD2}" type="presParOf" srcId="{61826C6B-643E-4304-9B8F-ACE065AACE86}" destId="{B772C5BF-BE51-4643-B1B4-ED0E96AC06F4}" srcOrd="1" destOrd="0" presId="urn:microsoft.com/office/officeart/2008/layout/LinedList"/>
    <dgm:cxn modelId="{2BA13C7E-72BD-4BC9-913F-DC822C34C246}" type="presParOf" srcId="{14DB87DD-7A80-42D2-910E-9669EB47A612}" destId="{2EB1AFB0-77AE-4EFC-9F0E-59BEF3EFCD1D}" srcOrd="6" destOrd="0" presId="urn:microsoft.com/office/officeart/2008/layout/LinedList"/>
    <dgm:cxn modelId="{E55E623F-3200-406C-A720-D24848444006}" type="presParOf" srcId="{14DB87DD-7A80-42D2-910E-9669EB47A612}" destId="{DBA85613-BF88-4124-BD15-E66A3D64C8A8}" srcOrd="7" destOrd="0" presId="urn:microsoft.com/office/officeart/2008/layout/LinedList"/>
    <dgm:cxn modelId="{C1ECAE83-CC7C-4B86-A79B-264ACC988B5B}" type="presParOf" srcId="{DBA85613-BF88-4124-BD15-E66A3D64C8A8}" destId="{66B207E6-FAAE-4EE9-AFAB-B9A76DA71BF8}" srcOrd="0" destOrd="0" presId="urn:microsoft.com/office/officeart/2008/layout/LinedList"/>
    <dgm:cxn modelId="{14733C01-857E-449E-B153-14ACE197B28C}" type="presParOf" srcId="{DBA85613-BF88-4124-BD15-E66A3D64C8A8}" destId="{4D144864-A190-4EF5-806A-A90BD69006C7}" srcOrd="1" destOrd="0" presId="urn:microsoft.com/office/officeart/2008/layout/LinedList"/>
    <dgm:cxn modelId="{572CA219-BBE3-487E-B6CE-58A9D07FD65A}" type="presParOf" srcId="{14DB87DD-7A80-42D2-910E-9669EB47A612}" destId="{756A2236-A047-47CA-871E-EA532E5921F2}" srcOrd="8" destOrd="0" presId="urn:microsoft.com/office/officeart/2008/layout/LinedList"/>
    <dgm:cxn modelId="{CE8B4855-B724-4483-8681-A04105DD902F}" type="presParOf" srcId="{14DB87DD-7A80-42D2-910E-9669EB47A612}" destId="{C967A3CE-3410-4A8F-946C-12736F9BD369}" srcOrd="9" destOrd="0" presId="urn:microsoft.com/office/officeart/2008/layout/LinedList"/>
    <dgm:cxn modelId="{DA510E28-4EFD-45FD-B30E-8E30748E0008}" type="presParOf" srcId="{C967A3CE-3410-4A8F-946C-12736F9BD369}" destId="{0ED07208-2727-4B06-8A14-FC5881DB194C}" srcOrd="0" destOrd="0" presId="urn:microsoft.com/office/officeart/2008/layout/LinedList"/>
    <dgm:cxn modelId="{4C3AB262-AC62-4962-AA62-EC30CE46129F}" type="presParOf" srcId="{C967A3CE-3410-4A8F-946C-12736F9BD369}" destId="{B0C903E6-5ADD-43F2-BD8B-CE945E623BD6}" srcOrd="1" destOrd="0" presId="urn:microsoft.com/office/officeart/2008/layout/LinedList"/>
    <dgm:cxn modelId="{FD21D66C-9828-4A78-A46E-E83805530296}" type="presParOf" srcId="{14DB87DD-7A80-42D2-910E-9669EB47A612}" destId="{E758ACCE-8CC2-4EFD-8573-281BA024C3EB}" srcOrd="10" destOrd="0" presId="urn:microsoft.com/office/officeart/2008/layout/LinedList"/>
    <dgm:cxn modelId="{F3F4371E-DFED-4D4B-8C89-0079DB095D9C}" type="presParOf" srcId="{14DB87DD-7A80-42D2-910E-9669EB47A612}" destId="{84CB44EB-FBE0-41A3-B9D7-3D3A7D2CD1CB}" srcOrd="11" destOrd="0" presId="urn:microsoft.com/office/officeart/2008/layout/LinedList"/>
    <dgm:cxn modelId="{6F5F487D-775A-4808-A30C-25291A3BD553}" type="presParOf" srcId="{84CB44EB-FBE0-41A3-B9D7-3D3A7D2CD1CB}" destId="{1E6728D7-019D-4A88-A9CA-386B63A09AB0}" srcOrd="0" destOrd="0" presId="urn:microsoft.com/office/officeart/2008/layout/LinedList"/>
    <dgm:cxn modelId="{B104C0D9-6614-40AB-8765-DA9132E8F32D}" type="presParOf" srcId="{84CB44EB-FBE0-41A3-B9D7-3D3A7D2CD1CB}" destId="{40120ED4-F162-4002-A919-404C96470E33}" srcOrd="1" destOrd="0" presId="urn:microsoft.com/office/officeart/2008/layout/LinedList"/>
    <dgm:cxn modelId="{63DDC241-A433-4E74-8AED-4409DBAF1F58}" type="presParOf" srcId="{14DB87DD-7A80-42D2-910E-9669EB47A612}" destId="{532E771D-3AE5-4319-B6BD-7C0250AAD089}" srcOrd="12" destOrd="0" presId="urn:microsoft.com/office/officeart/2008/layout/LinedList"/>
    <dgm:cxn modelId="{612390D2-58DD-45EC-A70A-843DEE8E15F5}" type="presParOf" srcId="{14DB87DD-7A80-42D2-910E-9669EB47A612}" destId="{487824FE-49FF-44F6-9EAF-E2FC7D6A99A4}" srcOrd="13" destOrd="0" presId="urn:microsoft.com/office/officeart/2008/layout/LinedList"/>
    <dgm:cxn modelId="{03CBE8B2-0DB8-41A8-B06C-70BC42BA078D}" type="presParOf" srcId="{487824FE-49FF-44F6-9EAF-E2FC7D6A99A4}" destId="{D657E108-DBEA-4F33-AFA2-C6DB142D07A1}" srcOrd="0" destOrd="0" presId="urn:microsoft.com/office/officeart/2008/layout/LinedList"/>
    <dgm:cxn modelId="{80527C50-873C-48D4-AA3D-B702317EDAFA}" type="presParOf" srcId="{487824FE-49FF-44F6-9EAF-E2FC7D6A99A4}" destId="{91C88BD2-4FBC-4FE8-843C-2974A10292D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65B69-A340-4200-AB75-56449DFE122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936C08-C33C-4D74-B6BE-BED0A0F22268}">
      <dgm:prSet/>
      <dgm:spPr/>
      <dgm:t>
        <a:bodyPr/>
        <a:lstStyle/>
        <a:p>
          <a:r>
            <a:rPr lang="en-AU" dirty="0"/>
            <a:t>Office is now on any device (Windows, Mac, iOS, Android and Office Online)</a:t>
          </a:r>
          <a:endParaRPr lang="en-US" dirty="0"/>
        </a:p>
      </dgm:t>
    </dgm:pt>
    <dgm:pt modelId="{6F567DD1-F24C-4006-9002-837EB541CB8E}" type="parTrans" cxnId="{25A85B05-C750-4420-B7EB-DDA9B2B92D4F}">
      <dgm:prSet/>
      <dgm:spPr/>
      <dgm:t>
        <a:bodyPr/>
        <a:lstStyle/>
        <a:p>
          <a:endParaRPr lang="en-US"/>
        </a:p>
      </dgm:t>
    </dgm:pt>
    <dgm:pt modelId="{CCBB0C52-5BB0-4F00-ADFD-C32FDA6FA323}" type="sibTrans" cxnId="{25A85B05-C750-4420-B7EB-DDA9B2B92D4F}">
      <dgm:prSet/>
      <dgm:spPr/>
      <dgm:t>
        <a:bodyPr/>
        <a:lstStyle/>
        <a:p>
          <a:endParaRPr lang="en-US"/>
        </a:p>
      </dgm:t>
    </dgm:pt>
    <dgm:pt modelId="{32382581-C1CB-445C-BB3F-BEFF2BAA87CD}">
      <dgm:prSet/>
      <dgm:spPr/>
      <dgm:t>
        <a:bodyPr/>
        <a:lstStyle/>
        <a:p>
          <a:r>
            <a:rPr lang="en-AU"/>
            <a:t>Those compiled DLLs would only ever work on a Windows PC</a:t>
          </a:r>
          <a:endParaRPr lang="en-US"/>
        </a:p>
      </dgm:t>
    </dgm:pt>
    <dgm:pt modelId="{A7157768-3367-4BC6-B50F-168B34C1CC24}" type="parTrans" cxnId="{443FDC06-3807-41FA-9FCF-CFFF7AFE92BC}">
      <dgm:prSet/>
      <dgm:spPr/>
      <dgm:t>
        <a:bodyPr/>
        <a:lstStyle/>
        <a:p>
          <a:endParaRPr lang="en-US"/>
        </a:p>
      </dgm:t>
    </dgm:pt>
    <dgm:pt modelId="{D2FB55C5-7DF5-44A2-A053-73F74B3C70E2}" type="sibTrans" cxnId="{443FDC06-3807-41FA-9FCF-CFFF7AFE92BC}">
      <dgm:prSet/>
      <dgm:spPr/>
      <dgm:t>
        <a:bodyPr/>
        <a:lstStyle/>
        <a:p>
          <a:endParaRPr lang="en-US"/>
        </a:p>
      </dgm:t>
    </dgm:pt>
    <dgm:pt modelId="{1F9EE517-124E-4421-B70D-D9CF1F23A1F6}">
      <dgm:prSet/>
      <dgm:spPr/>
      <dgm:t>
        <a:bodyPr/>
        <a:lstStyle/>
        <a:p>
          <a:r>
            <a:rPr lang="en-AU"/>
            <a:t>We needed an extensibility model to match, one that could work on any device</a:t>
          </a:r>
          <a:endParaRPr lang="en-US"/>
        </a:p>
      </dgm:t>
    </dgm:pt>
    <dgm:pt modelId="{B80483BF-6049-416F-B838-E05BBB85A9CE}" type="parTrans" cxnId="{67D06985-2E98-46AA-9C36-A407895E104C}">
      <dgm:prSet/>
      <dgm:spPr/>
      <dgm:t>
        <a:bodyPr/>
        <a:lstStyle/>
        <a:p>
          <a:endParaRPr lang="en-US"/>
        </a:p>
      </dgm:t>
    </dgm:pt>
    <dgm:pt modelId="{A3C9ED28-76FA-4484-ABE1-527A00DCF152}" type="sibTrans" cxnId="{67D06985-2E98-46AA-9C36-A407895E104C}">
      <dgm:prSet/>
      <dgm:spPr/>
      <dgm:t>
        <a:bodyPr/>
        <a:lstStyle/>
        <a:p>
          <a:endParaRPr lang="en-US"/>
        </a:p>
      </dgm:t>
    </dgm:pt>
    <dgm:pt modelId="{D1723BD6-DFA2-41FC-84EE-2660CCAF31BD}">
      <dgm:prSet/>
      <dgm:spPr/>
      <dgm:t>
        <a:bodyPr/>
        <a:lstStyle/>
        <a:p>
          <a:r>
            <a:rPr lang="en-AU" dirty="0"/>
            <a:t>Microsoft struggled in 2 other areas under the old model:</a:t>
          </a:r>
        </a:p>
        <a:p>
          <a:r>
            <a:rPr lang="en-AU" dirty="0"/>
            <a:t>   Add-in code isolation (performance, stability)</a:t>
          </a:r>
        </a:p>
        <a:p>
          <a:r>
            <a:rPr lang="en-AU" dirty="0"/>
            <a:t>   Deployment</a:t>
          </a:r>
          <a:endParaRPr lang="en-US" dirty="0"/>
        </a:p>
      </dgm:t>
    </dgm:pt>
    <dgm:pt modelId="{8A5B3815-C4D1-4DA8-8318-72BB808AEB21}" type="parTrans" cxnId="{9AB2C303-04E8-47BA-B99B-1904C12B2719}">
      <dgm:prSet/>
      <dgm:spPr/>
      <dgm:t>
        <a:bodyPr/>
        <a:lstStyle/>
        <a:p>
          <a:endParaRPr lang="en-US"/>
        </a:p>
      </dgm:t>
    </dgm:pt>
    <dgm:pt modelId="{57B5B483-E47A-4A5B-9789-7B35ACEA5FE2}" type="sibTrans" cxnId="{9AB2C303-04E8-47BA-B99B-1904C12B2719}">
      <dgm:prSet/>
      <dgm:spPr/>
      <dgm:t>
        <a:bodyPr/>
        <a:lstStyle/>
        <a:p>
          <a:endParaRPr lang="en-US"/>
        </a:p>
      </dgm:t>
    </dgm:pt>
    <dgm:pt modelId="{90D46B7F-5365-40EA-BC87-9275FC0E86AF}" type="pres">
      <dgm:prSet presAssocID="{C7365B69-A340-4200-AB75-56449DFE1220}" presName="vert0" presStyleCnt="0">
        <dgm:presLayoutVars>
          <dgm:dir/>
          <dgm:animOne val="branch"/>
          <dgm:animLvl val="lvl"/>
        </dgm:presLayoutVars>
      </dgm:prSet>
      <dgm:spPr/>
    </dgm:pt>
    <dgm:pt modelId="{824CB3E9-CE87-42C3-8388-5B9AA3728149}" type="pres">
      <dgm:prSet presAssocID="{D1936C08-C33C-4D74-B6BE-BED0A0F22268}" presName="thickLine" presStyleLbl="alignNode1" presStyleIdx="0" presStyleCnt="4"/>
      <dgm:spPr/>
    </dgm:pt>
    <dgm:pt modelId="{DA90BB1B-41C2-4F31-8EE0-FECEAC0E2632}" type="pres">
      <dgm:prSet presAssocID="{D1936C08-C33C-4D74-B6BE-BED0A0F22268}" presName="horz1" presStyleCnt="0"/>
      <dgm:spPr/>
    </dgm:pt>
    <dgm:pt modelId="{05319E3D-F7A9-4E42-AF12-F885D9B565F1}" type="pres">
      <dgm:prSet presAssocID="{D1936C08-C33C-4D74-B6BE-BED0A0F22268}" presName="tx1" presStyleLbl="revTx" presStyleIdx="0" presStyleCnt="4"/>
      <dgm:spPr/>
    </dgm:pt>
    <dgm:pt modelId="{AA31426F-12BC-4B75-BAAD-1153E71575E1}" type="pres">
      <dgm:prSet presAssocID="{D1936C08-C33C-4D74-B6BE-BED0A0F22268}" presName="vert1" presStyleCnt="0"/>
      <dgm:spPr/>
    </dgm:pt>
    <dgm:pt modelId="{3A920A42-C7F9-4B08-B1EE-B47DC50AB023}" type="pres">
      <dgm:prSet presAssocID="{32382581-C1CB-445C-BB3F-BEFF2BAA87CD}" presName="thickLine" presStyleLbl="alignNode1" presStyleIdx="1" presStyleCnt="4"/>
      <dgm:spPr/>
    </dgm:pt>
    <dgm:pt modelId="{332E3DB3-66A5-4E4C-978C-DEB295A2F22D}" type="pres">
      <dgm:prSet presAssocID="{32382581-C1CB-445C-BB3F-BEFF2BAA87CD}" presName="horz1" presStyleCnt="0"/>
      <dgm:spPr/>
    </dgm:pt>
    <dgm:pt modelId="{BAFD7559-EB03-4F00-A05E-1189C4D47AFB}" type="pres">
      <dgm:prSet presAssocID="{32382581-C1CB-445C-BB3F-BEFF2BAA87CD}" presName="tx1" presStyleLbl="revTx" presStyleIdx="1" presStyleCnt="4"/>
      <dgm:spPr/>
    </dgm:pt>
    <dgm:pt modelId="{E80F6C0F-7C91-41BD-AF69-9D5429913510}" type="pres">
      <dgm:prSet presAssocID="{32382581-C1CB-445C-BB3F-BEFF2BAA87CD}" presName="vert1" presStyleCnt="0"/>
      <dgm:spPr/>
    </dgm:pt>
    <dgm:pt modelId="{F65CE258-DDE0-49C2-94CD-779680D53895}" type="pres">
      <dgm:prSet presAssocID="{1F9EE517-124E-4421-B70D-D9CF1F23A1F6}" presName="thickLine" presStyleLbl="alignNode1" presStyleIdx="2" presStyleCnt="4"/>
      <dgm:spPr/>
    </dgm:pt>
    <dgm:pt modelId="{FA729EA1-49F8-4F16-9349-6845DE8A2BB2}" type="pres">
      <dgm:prSet presAssocID="{1F9EE517-124E-4421-B70D-D9CF1F23A1F6}" presName="horz1" presStyleCnt="0"/>
      <dgm:spPr/>
    </dgm:pt>
    <dgm:pt modelId="{40A22F64-A81A-4932-ACD2-62BCA33FAD51}" type="pres">
      <dgm:prSet presAssocID="{1F9EE517-124E-4421-B70D-D9CF1F23A1F6}" presName="tx1" presStyleLbl="revTx" presStyleIdx="2" presStyleCnt="4"/>
      <dgm:spPr/>
    </dgm:pt>
    <dgm:pt modelId="{947FE945-0508-48F5-AA0B-6405F3B14CD8}" type="pres">
      <dgm:prSet presAssocID="{1F9EE517-124E-4421-B70D-D9CF1F23A1F6}" presName="vert1" presStyleCnt="0"/>
      <dgm:spPr/>
    </dgm:pt>
    <dgm:pt modelId="{9D3D2539-2A22-4867-97D3-AACCA1B4D8E8}" type="pres">
      <dgm:prSet presAssocID="{D1723BD6-DFA2-41FC-84EE-2660CCAF31BD}" presName="thickLine" presStyleLbl="alignNode1" presStyleIdx="3" presStyleCnt="4"/>
      <dgm:spPr/>
    </dgm:pt>
    <dgm:pt modelId="{7A048450-FE48-4F15-8B9F-3AD564B2386F}" type="pres">
      <dgm:prSet presAssocID="{D1723BD6-DFA2-41FC-84EE-2660CCAF31BD}" presName="horz1" presStyleCnt="0"/>
      <dgm:spPr/>
    </dgm:pt>
    <dgm:pt modelId="{06CEC9B1-1C3C-46AA-97C5-AD96FCFB664D}" type="pres">
      <dgm:prSet presAssocID="{D1723BD6-DFA2-41FC-84EE-2660CCAF31BD}" presName="tx1" presStyleLbl="revTx" presStyleIdx="3" presStyleCnt="4"/>
      <dgm:spPr/>
    </dgm:pt>
    <dgm:pt modelId="{B475ED80-6761-470B-BB7D-487B7C46A65B}" type="pres">
      <dgm:prSet presAssocID="{D1723BD6-DFA2-41FC-84EE-2660CCAF31BD}" presName="vert1" presStyleCnt="0"/>
      <dgm:spPr/>
    </dgm:pt>
  </dgm:ptLst>
  <dgm:cxnLst>
    <dgm:cxn modelId="{9AB2C303-04E8-47BA-B99B-1904C12B2719}" srcId="{C7365B69-A340-4200-AB75-56449DFE1220}" destId="{D1723BD6-DFA2-41FC-84EE-2660CCAF31BD}" srcOrd="3" destOrd="0" parTransId="{8A5B3815-C4D1-4DA8-8318-72BB808AEB21}" sibTransId="{57B5B483-E47A-4A5B-9789-7B35ACEA5FE2}"/>
    <dgm:cxn modelId="{25A85B05-C750-4420-B7EB-DDA9B2B92D4F}" srcId="{C7365B69-A340-4200-AB75-56449DFE1220}" destId="{D1936C08-C33C-4D74-B6BE-BED0A0F22268}" srcOrd="0" destOrd="0" parTransId="{6F567DD1-F24C-4006-9002-837EB541CB8E}" sibTransId="{CCBB0C52-5BB0-4F00-ADFD-C32FDA6FA323}"/>
    <dgm:cxn modelId="{443FDC06-3807-41FA-9FCF-CFFF7AFE92BC}" srcId="{C7365B69-A340-4200-AB75-56449DFE1220}" destId="{32382581-C1CB-445C-BB3F-BEFF2BAA87CD}" srcOrd="1" destOrd="0" parTransId="{A7157768-3367-4BC6-B50F-168B34C1CC24}" sibTransId="{D2FB55C5-7DF5-44A2-A053-73F74B3C70E2}"/>
    <dgm:cxn modelId="{9C57C462-AC39-42C5-818B-578CCFE5F166}" type="presOf" srcId="{32382581-C1CB-445C-BB3F-BEFF2BAA87CD}" destId="{BAFD7559-EB03-4F00-A05E-1189C4D47AFB}" srcOrd="0" destOrd="0" presId="urn:microsoft.com/office/officeart/2008/layout/LinedList"/>
    <dgm:cxn modelId="{F87A5C69-ECF6-4789-93B9-1A821187F386}" type="presOf" srcId="{D1723BD6-DFA2-41FC-84EE-2660CCAF31BD}" destId="{06CEC9B1-1C3C-46AA-97C5-AD96FCFB664D}" srcOrd="0" destOrd="0" presId="urn:microsoft.com/office/officeart/2008/layout/LinedList"/>
    <dgm:cxn modelId="{A968B270-C64A-4EB1-AEB4-0447937AE43E}" type="presOf" srcId="{1F9EE517-124E-4421-B70D-D9CF1F23A1F6}" destId="{40A22F64-A81A-4932-ACD2-62BCA33FAD51}" srcOrd="0" destOrd="0" presId="urn:microsoft.com/office/officeart/2008/layout/LinedList"/>
    <dgm:cxn modelId="{67D06985-2E98-46AA-9C36-A407895E104C}" srcId="{C7365B69-A340-4200-AB75-56449DFE1220}" destId="{1F9EE517-124E-4421-B70D-D9CF1F23A1F6}" srcOrd="2" destOrd="0" parTransId="{B80483BF-6049-416F-B838-E05BBB85A9CE}" sibTransId="{A3C9ED28-76FA-4484-ABE1-527A00DCF152}"/>
    <dgm:cxn modelId="{9B5CC6C3-32C6-497D-8283-6EDCEEC91BC5}" type="presOf" srcId="{D1936C08-C33C-4D74-B6BE-BED0A0F22268}" destId="{05319E3D-F7A9-4E42-AF12-F885D9B565F1}" srcOrd="0" destOrd="0" presId="urn:microsoft.com/office/officeart/2008/layout/LinedList"/>
    <dgm:cxn modelId="{70E2CFCD-E181-46B4-915F-568FA95BD68D}" type="presOf" srcId="{C7365B69-A340-4200-AB75-56449DFE1220}" destId="{90D46B7F-5365-40EA-BC87-9275FC0E86AF}" srcOrd="0" destOrd="0" presId="urn:microsoft.com/office/officeart/2008/layout/LinedList"/>
    <dgm:cxn modelId="{CF182DD8-5425-4DF9-989C-1E6BAC5E3A91}" type="presParOf" srcId="{90D46B7F-5365-40EA-BC87-9275FC0E86AF}" destId="{824CB3E9-CE87-42C3-8388-5B9AA3728149}" srcOrd="0" destOrd="0" presId="urn:microsoft.com/office/officeart/2008/layout/LinedList"/>
    <dgm:cxn modelId="{F1FDEF94-2FC9-4CD0-ACB0-9DCA101104DD}" type="presParOf" srcId="{90D46B7F-5365-40EA-BC87-9275FC0E86AF}" destId="{DA90BB1B-41C2-4F31-8EE0-FECEAC0E2632}" srcOrd="1" destOrd="0" presId="urn:microsoft.com/office/officeart/2008/layout/LinedList"/>
    <dgm:cxn modelId="{2EE046B3-B31A-4320-95A1-B3FC9012514C}" type="presParOf" srcId="{DA90BB1B-41C2-4F31-8EE0-FECEAC0E2632}" destId="{05319E3D-F7A9-4E42-AF12-F885D9B565F1}" srcOrd="0" destOrd="0" presId="urn:microsoft.com/office/officeart/2008/layout/LinedList"/>
    <dgm:cxn modelId="{DBADA697-48E0-40F9-8662-DF158BA13C95}" type="presParOf" srcId="{DA90BB1B-41C2-4F31-8EE0-FECEAC0E2632}" destId="{AA31426F-12BC-4B75-BAAD-1153E71575E1}" srcOrd="1" destOrd="0" presId="urn:microsoft.com/office/officeart/2008/layout/LinedList"/>
    <dgm:cxn modelId="{46815F90-E729-4E76-8C44-0F7C1A72ACF0}" type="presParOf" srcId="{90D46B7F-5365-40EA-BC87-9275FC0E86AF}" destId="{3A920A42-C7F9-4B08-B1EE-B47DC50AB023}" srcOrd="2" destOrd="0" presId="urn:microsoft.com/office/officeart/2008/layout/LinedList"/>
    <dgm:cxn modelId="{42DECCED-BA99-4712-B15C-FBB0500C623A}" type="presParOf" srcId="{90D46B7F-5365-40EA-BC87-9275FC0E86AF}" destId="{332E3DB3-66A5-4E4C-978C-DEB295A2F22D}" srcOrd="3" destOrd="0" presId="urn:microsoft.com/office/officeart/2008/layout/LinedList"/>
    <dgm:cxn modelId="{4899BA06-405D-447C-9832-69AE75607429}" type="presParOf" srcId="{332E3DB3-66A5-4E4C-978C-DEB295A2F22D}" destId="{BAFD7559-EB03-4F00-A05E-1189C4D47AFB}" srcOrd="0" destOrd="0" presId="urn:microsoft.com/office/officeart/2008/layout/LinedList"/>
    <dgm:cxn modelId="{37D91D7B-CF20-4160-A11D-D66BBCA13048}" type="presParOf" srcId="{332E3DB3-66A5-4E4C-978C-DEB295A2F22D}" destId="{E80F6C0F-7C91-41BD-AF69-9D5429913510}" srcOrd="1" destOrd="0" presId="urn:microsoft.com/office/officeart/2008/layout/LinedList"/>
    <dgm:cxn modelId="{69BD6417-9D7B-4213-82CB-5207E4213B5C}" type="presParOf" srcId="{90D46B7F-5365-40EA-BC87-9275FC0E86AF}" destId="{F65CE258-DDE0-49C2-94CD-779680D53895}" srcOrd="4" destOrd="0" presId="urn:microsoft.com/office/officeart/2008/layout/LinedList"/>
    <dgm:cxn modelId="{C551791A-D3F4-4F20-A163-945E2244E4DE}" type="presParOf" srcId="{90D46B7F-5365-40EA-BC87-9275FC0E86AF}" destId="{FA729EA1-49F8-4F16-9349-6845DE8A2BB2}" srcOrd="5" destOrd="0" presId="urn:microsoft.com/office/officeart/2008/layout/LinedList"/>
    <dgm:cxn modelId="{47D0E383-256C-4C48-B291-994C0E40BD44}" type="presParOf" srcId="{FA729EA1-49F8-4F16-9349-6845DE8A2BB2}" destId="{40A22F64-A81A-4932-ACD2-62BCA33FAD51}" srcOrd="0" destOrd="0" presId="urn:microsoft.com/office/officeart/2008/layout/LinedList"/>
    <dgm:cxn modelId="{96AA43D3-7592-4A92-A232-ED9E690F4BA3}" type="presParOf" srcId="{FA729EA1-49F8-4F16-9349-6845DE8A2BB2}" destId="{947FE945-0508-48F5-AA0B-6405F3B14CD8}" srcOrd="1" destOrd="0" presId="urn:microsoft.com/office/officeart/2008/layout/LinedList"/>
    <dgm:cxn modelId="{DF80B9B5-7394-4915-84D9-285949DB71A8}" type="presParOf" srcId="{90D46B7F-5365-40EA-BC87-9275FC0E86AF}" destId="{9D3D2539-2A22-4867-97D3-AACCA1B4D8E8}" srcOrd="6" destOrd="0" presId="urn:microsoft.com/office/officeart/2008/layout/LinedList"/>
    <dgm:cxn modelId="{0642CFEF-3AC3-4B75-9386-CECF170C380B}" type="presParOf" srcId="{90D46B7F-5365-40EA-BC87-9275FC0E86AF}" destId="{7A048450-FE48-4F15-8B9F-3AD564B2386F}" srcOrd="7" destOrd="0" presId="urn:microsoft.com/office/officeart/2008/layout/LinedList"/>
    <dgm:cxn modelId="{1B31FC8A-2C58-4BB5-99D8-2ECA3A6E8F2E}" type="presParOf" srcId="{7A048450-FE48-4F15-8B9F-3AD564B2386F}" destId="{06CEC9B1-1C3C-46AA-97C5-AD96FCFB664D}" srcOrd="0" destOrd="0" presId="urn:microsoft.com/office/officeart/2008/layout/LinedList"/>
    <dgm:cxn modelId="{34109CF2-4DFD-45AD-A8F0-1EA1D963569D}" type="presParOf" srcId="{7A048450-FE48-4F15-8B9F-3AD564B2386F}" destId="{B475ED80-6761-470B-BB7D-487B7C46A6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7B7A06-F7FA-48F1-A633-F4F0F1E145DD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BA70EB2-F6EC-403A-BDE0-23F4EA27D19D}">
      <dgm:prSet/>
      <dgm:spPr/>
      <dgm:t>
        <a:bodyPr/>
        <a:lstStyle/>
        <a:p>
          <a:r>
            <a:rPr lang="en-US"/>
            <a:t>Designed to interact with data in a document, workbook or mail item (same as old model)</a:t>
          </a:r>
        </a:p>
      </dgm:t>
    </dgm:pt>
    <dgm:pt modelId="{792FC0DA-D1E5-4127-BCF4-071D84247816}" type="parTrans" cxnId="{C0462EA4-DE26-4076-879C-D47228C26382}">
      <dgm:prSet/>
      <dgm:spPr/>
      <dgm:t>
        <a:bodyPr/>
        <a:lstStyle/>
        <a:p>
          <a:endParaRPr lang="en-US"/>
        </a:p>
      </dgm:t>
    </dgm:pt>
    <dgm:pt modelId="{656720CF-FA00-49E9-9455-4209BED56285}" type="sibTrans" cxnId="{C0462EA4-DE26-4076-879C-D47228C26382}">
      <dgm:prSet/>
      <dgm:spPr/>
      <dgm:t>
        <a:bodyPr/>
        <a:lstStyle/>
        <a:p>
          <a:endParaRPr lang="en-US"/>
        </a:p>
      </dgm:t>
    </dgm:pt>
    <dgm:pt modelId="{3D611253-7DC7-4D35-901B-5B1C7E40A72E}">
      <dgm:prSet/>
      <dgm:spPr/>
      <dgm:t>
        <a:bodyPr/>
        <a:lstStyle/>
        <a:p>
          <a:r>
            <a:rPr lang="en-US"/>
            <a:t>Designed to develop once and run in Office across all platforms and devices *</a:t>
          </a:r>
        </a:p>
      </dgm:t>
    </dgm:pt>
    <dgm:pt modelId="{61FAE600-D856-4253-9F9A-D091EA31A453}" type="parTrans" cxnId="{43D9A68D-D885-4F4E-A80F-D4EA90438434}">
      <dgm:prSet/>
      <dgm:spPr/>
      <dgm:t>
        <a:bodyPr/>
        <a:lstStyle/>
        <a:p>
          <a:endParaRPr lang="en-US"/>
        </a:p>
      </dgm:t>
    </dgm:pt>
    <dgm:pt modelId="{5C35DBD3-3043-432A-9CC1-771BCD5110F3}" type="sibTrans" cxnId="{43D9A68D-D885-4F4E-A80F-D4EA90438434}">
      <dgm:prSet/>
      <dgm:spPr/>
      <dgm:t>
        <a:bodyPr/>
        <a:lstStyle/>
        <a:p>
          <a:endParaRPr lang="en-US"/>
        </a:p>
      </dgm:t>
    </dgm:pt>
    <dgm:pt modelId="{629A00D4-6626-492B-A8EC-069A90264671}">
      <dgm:prSet/>
      <dgm:spPr/>
      <dgm:t>
        <a:bodyPr/>
        <a:lstStyle/>
        <a:p>
          <a:r>
            <a:rPr lang="en-US"/>
            <a:t>The add-in is essentially a web application that can be hosted anywhere</a:t>
          </a:r>
        </a:p>
      </dgm:t>
    </dgm:pt>
    <dgm:pt modelId="{EF7BECB3-F414-42C8-A847-C0F9BB2475DD}" type="parTrans" cxnId="{B17A47E2-1A0C-406F-B44A-4B5CEED785B1}">
      <dgm:prSet/>
      <dgm:spPr/>
      <dgm:t>
        <a:bodyPr/>
        <a:lstStyle/>
        <a:p>
          <a:endParaRPr lang="en-US"/>
        </a:p>
      </dgm:t>
    </dgm:pt>
    <dgm:pt modelId="{A469F4C1-7921-4485-922B-B18313860014}" type="sibTrans" cxnId="{B17A47E2-1A0C-406F-B44A-4B5CEED785B1}">
      <dgm:prSet/>
      <dgm:spPr/>
      <dgm:t>
        <a:bodyPr/>
        <a:lstStyle/>
        <a:p>
          <a:endParaRPr lang="en-US"/>
        </a:p>
      </dgm:t>
    </dgm:pt>
    <dgm:pt modelId="{4E470EA3-E9E0-4496-B8B7-4161D3A2D3A0}">
      <dgm:prSet/>
      <dgm:spPr/>
      <dgm:t>
        <a:bodyPr/>
        <a:lstStyle/>
        <a:p>
          <a:r>
            <a:rPr lang="en-US"/>
            <a:t>Develop using standard web technologies (HTML, CSS, JavaScript)</a:t>
          </a:r>
        </a:p>
      </dgm:t>
    </dgm:pt>
    <dgm:pt modelId="{216B1676-B0C7-4326-9CF5-1C57F20ACC8E}" type="parTrans" cxnId="{726ADC3B-AE79-4D45-9124-3078C7627668}">
      <dgm:prSet/>
      <dgm:spPr/>
      <dgm:t>
        <a:bodyPr/>
        <a:lstStyle/>
        <a:p>
          <a:endParaRPr lang="en-US"/>
        </a:p>
      </dgm:t>
    </dgm:pt>
    <dgm:pt modelId="{06F67F7A-94CB-4D8E-BC26-DEF29AC0B970}" type="sibTrans" cxnId="{726ADC3B-AE79-4D45-9124-3078C7627668}">
      <dgm:prSet/>
      <dgm:spPr/>
      <dgm:t>
        <a:bodyPr/>
        <a:lstStyle/>
        <a:p>
          <a:endParaRPr lang="en-US"/>
        </a:p>
      </dgm:t>
    </dgm:pt>
    <dgm:pt modelId="{DBD13EEA-8C66-43A4-86B0-5EE0C5C4ACAE}">
      <dgm:prSet/>
      <dgm:spPr/>
      <dgm:t>
        <a:bodyPr/>
        <a:lstStyle/>
        <a:p>
          <a:r>
            <a:rPr lang="en-US"/>
            <a:t>Code does not get installed on end user devices</a:t>
          </a:r>
        </a:p>
      </dgm:t>
    </dgm:pt>
    <dgm:pt modelId="{EA181FA9-2652-4692-B474-70CEA28F48D5}" type="parTrans" cxnId="{357D6CE7-6125-4B88-ABE4-D45492215F07}">
      <dgm:prSet/>
      <dgm:spPr/>
      <dgm:t>
        <a:bodyPr/>
        <a:lstStyle/>
        <a:p>
          <a:endParaRPr lang="en-US"/>
        </a:p>
      </dgm:t>
    </dgm:pt>
    <dgm:pt modelId="{173EE6C9-DDE9-4081-A064-6D0C5677663B}" type="sibTrans" cxnId="{357D6CE7-6125-4B88-ABE4-D45492215F07}">
      <dgm:prSet/>
      <dgm:spPr/>
      <dgm:t>
        <a:bodyPr/>
        <a:lstStyle/>
        <a:p>
          <a:endParaRPr lang="en-US"/>
        </a:p>
      </dgm:t>
    </dgm:pt>
    <dgm:pt modelId="{A0BE4602-ED0B-4F9A-BBCE-BD96AAAC1542}">
      <dgm:prSet/>
      <dgm:spPr/>
      <dgm:t>
        <a:bodyPr/>
        <a:lstStyle/>
        <a:p>
          <a:r>
            <a:rPr lang="en-US"/>
            <a:t>The add-in is displayed in pre-defined locations/contexts within the host Office application</a:t>
          </a:r>
        </a:p>
      </dgm:t>
    </dgm:pt>
    <dgm:pt modelId="{D316D3C0-C64F-470F-AC3F-96695B996B55}" type="parTrans" cxnId="{B30E2EC9-5724-4DD9-A835-D574C2A387C7}">
      <dgm:prSet/>
      <dgm:spPr/>
      <dgm:t>
        <a:bodyPr/>
        <a:lstStyle/>
        <a:p>
          <a:endParaRPr lang="en-US"/>
        </a:p>
      </dgm:t>
    </dgm:pt>
    <dgm:pt modelId="{5B1AD199-C88A-49B9-B934-A486E0AAE17F}" type="sibTrans" cxnId="{B30E2EC9-5724-4DD9-A835-D574C2A387C7}">
      <dgm:prSet/>
      <dgm:spPr/>
      <dgm:t>
        <a:bodyPr/>
        <a:lstStyle/>
        <a:p>
          <a:endParaRPr lang="en-US"/>
        </a:p>
      </dgm:t>
    </dgm:pt>
    <dgm:pt modelId="{842F46E4-608A-43D2-BD22-CE1CA7206FC1}" type="pres">
      <dgm:prSet presAssocID="{E57B7A06-F7FA-48F1-A633-F4F0F1E145DD}" presName="vert0" presStyleCnt="0">
        <dgm:presLayoutVars>
          <dgm:dir/>
          <dgm:animOne val="branch"/>
          <dgm:animLvl val="lvl"/>
        </dgm:presLayoutVars>
      </dgm:prSet>
      <dgm:spPr/>
    </dgm:pt>
    <dgm:pt modelId="{6EA01688-886F-4295-8F8C-900323D60F32}" type="pres">
      <dgm:prSet presAssocID="{3BA70EB2-F6EC-403A-BDE0-23F4EA27D19D}" presName="thickLine" presStyleLbl="alignNode1" presStyleIdx="0" presStyleCnt="6"/>
      <dgm:spPr/>
    </dgm:pt>
    <dgm:pt modelId="{F2F7F108-A90C-4DE5-BEBA-122DF0A9378E}" type="pres">
      <dgm:prSet presAssocID="{3BA70EB2-F6EC-403A-BDE0-23F4EA27D19D}" presName="horz1" presStyleCnt="0"/>
      <dgm:spPr/>
    </dgm:pt>
    <dgm:pt modelId="{6A0F6D93-ADD1-4830-9452-D8FF7CF3E72A}" type="pres">
      <dgm:prSet presAssocID="{3BA70EB2-F6EC-403A-BDE0-23F4EA27D19D}" presName="tx1" presStyleLbl="revTx" presStyleIdx="0" presStyleCnt="6"/>
      <dgm:spPr/>
    </dgm:pt>
    <dgm:pt modelId="{C9A91185-9FF5-41A6-9AD9-98FA327C394A}" type="pres">
      <dgm:prSet presAssocID="{3BA70EB2-F6EC-403A-BDE0-23F4EA27D19D}" presName="vert1" presStyleCnt="0"/>
      <dgm:spPr/>
    </dgm:pt>
    <dgm:pt modelId="{3497B78E-CC01-4389-8A08-E7F5CF71F736}" type="pres">
      <dgm:prSet presAssocID="{3D611253-7DC7-4D35-901B-5B1C7E40A72E}" presName="thickLine" presStyleLbl="alignNode1" presStyleIdx="1" presStyleCnt="6"/>
      <dgm:spPr/>
    </dgm:pt>
    <dgm:pt modelId="{1BEEEDD1-B9B8-4801-BCBA-7F6989D6F738}" type="pres">
      <dgm:prSet presAssocID="{3D611253-7DC7-4D35-901B-5B1C7E40A72E}" presName="horz1" presStyleCnt="0"/>
      <dgm:spPr/>
    </dgm:pt>
    <dgm:pt modelId="{16ABEA47-6167-48D7-82BB-C31F833EA48A}" type="pres">
      <dgm:prSet presAssocID="{3D611253-7DC7-4D35-901B-5B1C7E40A72E}" presName="tx1" presStyleLbl="revTx" presStyleIdx="1" presStyleCnt="6"/>
      <dgm:spPr/>
    </dgm:pt>
    <dgm:pt modelId="{3EBE0D04-D686-4C77-B836-93693F9DA077}" type="pres">
      <dgm:prSet presAssocID="{3D611253-7DC7-4D35-901B-5B1C7E40A72E}" presName="vert1" presStyleCnt="0"/>
      <dgm:spPr/>
    </dgm:pt>
    <dgm:pt modelId="{864A2857-B16F-4343-8F9E-3B49D5391D6B}" type="pres">
      <dgm:prSet presAssocID="{629A00D4-6626-492B-A8EC-069A90264671}" presName="thickLine" presStyleLbl="alignNode1" presStyleIdx="2" presStyleCnt="6"/>
      <dgm:spPr/>
    </dgm:pt>
    <dgm:pt modelId="{BACF04CF-3125-463A-ACA0-0C47FDDBEB73}" type="pres">
      <dgm:prSet presAssocID="{629A00D4-6626-492B-A8EC-069A90264671}" presName="horz1" presStyleCnt="0"/>
      <dgm:spPr/>
    </dgm:pt>
    <dgm:pt modelId="{BB376ED1-BE7C-4611-9413-3D6DED81CAEE}" type="pres">
      <dgm:prSet presAssocID="{629A00D4-6626-492B-A8EC-069A90264671}" presName="tx1" presStyleLbl="revTx" presStyleIdx="2" presStyleCnt="6"/>
      <dgm:spPr/>
    </dgm:pt>
    <dgm:pt modelId="{DC9E5B63-04C9-4C67-8780-87BFB61C6D98}" type="pres">
      <dgm:prSet presAssocID="{629A00D4-6626-492B-A8EC-069A90264671}" presName="vert1" presStyleCnt="0"/>
      <dgm:spPr/>
    </dgm:pt>
    <dgm:pt modelId="{30629E9B-83EE-4E6F-BE93-F88B9220A2A1}" type="pres">
      <dgm:prSet presAssocID="{4E470EA3-E9E0-4496-B8B7-4161D3A2D3A0}" presName="thickLine" presStyleLbl="alignNode1" presStyleIdx="3" presStyleCnt="6"/>
      <dgm:spPr/>
    </dgm:pt>
    <dgm:pt modelId="{BEA1E817-6327-4DB2-9FC5-6D8F9B18CD9A}" type="pres">
      <dgm:prSet presAssocID="{4E470EA3-E9E0-4496-B8B7-4161D3A2D3A0}" presName="horz1" presStyleCnt="0"/>
      <dgm:spPr/>
    </dgm:pt>
    <dgm:pt modelId="{292C3304-6B86-42CE-8019-063F9DD6CFA0}" type="pres">
      <dgm:prSet presAssocID="{4E470EA3-E9E0-4496-B8B7-4161D3A2D3A0}" presName="tx1" presStyleLbl="revTx" presStyleIdx="3" presStyleCnt="6"/>
      <dgm:spPr/>
    </dgm:pt>
    <dgm:pt modelId="{EB5BCE2C-7253-4B49-BE41-AD5A316ECA14}" type="pres">
      <dgm:prSet presAssocID="{4E470EA3-E9E0-4496-B8B7-4161D3A2D3A0}" presName="vert1" presStyleCnt="0"/>
      <dgm:spPr/>
    </dgm:pt>
    <dgm:pt modelId="{D299CD72-FA17-438A-A2BA-45C78FACFAE6}" type="pres">
      <dgm:prSet presAssocID="{DBD13EEA-8C66-43A4-86B0-5EE0C5C4ACAE}" presName="thickLine" presStyleLbl="alignNode1" presStyleIdx="4" presStyleCnt="6"/>
      <dgm:spPr/>
    </dgm:pt>
    <dgm:pt modelId="{0335B25A-0A38-4DF3-89EC-68B694354E32}" type="pres">
      <dgm:prSet presAssocID="{DBD13EEA-8C66-43A4-86B0-5EE0C5C4ACAE}" presName="horz1" presStyleCnt="0"/>
      <dgm:spPr/>
    </dgm:pt>
    <dgm:pt modelId="{1466D34F-811C-47FB-9612-0C8EB9242231}" type="pres">
      <dgm:prSet presAssocID="{DBD13EEA-8C66-43A4-86B0-5EE0C5C4ACAE}" presName="tx1" presStyleLbl="revTx" presStyleIdx="4" presStyleCnt="6"/>
      <dgm:spPr/>
    </dgm:pt>
    <dgm:pt modelId="{B547FA07-FFBE-4236-B7C5-CDF8E5FA0338}" type="pres">
      <dgm:prSet presAssocID="{DBD13EEA-8C66-43A4-86B0-5EE0C5C4ACAE}" presName="vert1" presStyleCnt="0"/>
      <dgm:spPr/>
    </dgm:pt>
    <dgm:pt modelId="{85AE4CF9-F2DD-4879-8292-21AF2EC1AC20}" type="pres">
      <dgm:prSet presAssocID="{A0BE4602-ED0B-4F9A-BBCE-BD96AAAC1542}" presName="thickLine" presStyleLbl="alignNode1" presStyleIdx="5" presStyleCnt="6"/>
      <dgm:spPr/>
    </dgm:pt>
    <dgm:pt modelId="{491C33C1-E329-4993-BD83-46A94245E730}" type="pres">
      <dgm:prSet presAssocID="{A0BE4602-ED0B-4F9A-BBCE-BD96AAAC1542}" presName="horz1" presStyleCnt="0"/>
      <dgm:spPr/>
    </dgm:pt>
    <dgm:pt modelId="{60320E8D-03D4-42DE-9ED9-34E5A3889FCC}" type="pres">
      <dgm:prSet presAssocID="{A0BE4602-ED0B-4F9A-BBCE-BD96AAAC1542}" presName="tx1" presStyleLbl="revTx" presStyleIdx="5" presStyleCnt="6"/>
      <dgm:spPr/>
    </dgm:pt>
    <dgm:pt modelId="{165F9B86-B7E3-4619-9DEC-B5758568A25D}" type="pres">
      <dgm:prSet presAssocID="{A0BE4602-ED0B-4F9A-BBCE-BD96AAAC1542}" presName="vert1" presStyleCnt="0"/>
      <dgm:spPr/>
    </dgm:pt>
  </dgm:ptLst>
  <dgm:cxnLst>
    <dgm:cxn modelId="{AE559516-313A-4113-AE06-9F054AFE46BD}" type="presOf" srcId="{3BA70EB2-F6EC-403A-BDE0-23F4EA27D19D}" destId="{6A0F6D93-ADD1-4830-9452-D8FF7CF3E72A}" srcOrd="0" destOrd="0" presId="urn:microsoft.com/office/officeart/2008/layout/LinedList"/>
    <dgm:cxn modelId="{10549831-30A0-4EC0-9C35-6B20A15657B5}" type="presOf" srcId="{4E470EA3-E9E0-4496-B8B7-4161D3A2D3A0}" destId="{292C3304-6B86-42CE-8019-063F9DD6CFA0}" srcOrd="0" destOrd="0" presId="urn:microsoft.com/office/officeart/2008/layout/LinedList"/>
    <dgm:cxn modelId="{726ADC3B-AE79-4D45-9124-3078C7627668}" srcId="{E57B7A06-F7FA-48F1-A633-F4F0F1E145DD}" destId="{4E470EA3-E9E0-4496-B8B7-4161D3A2D3A0}" srcOrd="3" destOrd="0" parTransId="{216B1676-B0C7-4326-9CF5-1C57F20ACC8E}" sibTransId="{06F67F7A-94CB-4D8E-BC26-DEF29AC0B970}"/>
    <dgm:cxn modelId="{97B0F85B-7381-43AA-B48F-0F2447F04754}" type="presOf" srcId="{629A00D4-6626-492B-A8EC-069A90264671}" destId="{BB376ED1-BE7C-4611-9413-3D6DED81CAEE}" srcOrd="0" destOrd="0" presId="urn:microsoft.com/office/officeart/2008/layout/LinedList"/>
    <dgm:cxn modelId="{6B0C8579-B598-49C9-BA2C-EE9D3D51C90F}" type="presOf" srcId="{E57B7A06-F7FA-48F1-A633-F4F0F1E145DD}" destId="{842F46E4-608A-43D2-BD22-CE1CA7206FC1}" srcOrd="0" destOrd="0" presId="urn:microsoft.com/office/officeart/2008/layout/LinedList"/>
    <dgm:cxn modelId="{132D017A-59B9-41A4-BD2A-AC393CEF527D}" type="presOf" srcId="{3D611253-7DC7-4D35-901B-5B1C7E40A72E}" destId="{16ABEA47-6167-48D7-82BB-C31F833EA48A}" srcOrd="0" destOrd="0" presId="urn:microsoft.com/office/officeart/2008/layout/LinedList"/>
    <dgm:cxn modelId="{43D9A68D-D885-4F4E-A80F-D4EA90438434}" srcId="{E57B7A06-F7FA-48F1-A633-F4F0F1E145DD}" destId="{3D611253-7DC7-4D35-901B-5B1C7E40A72E}" srcOrd="1" destOrd="0" parTransId="{61FAE600-D856-4253-9F9A-D091EA31A453}" sibTransId="{5C35DBD3-3043-432A-9CC1-771BCD5110F3}"/>
    <dgm:cxn modelId="{7E909B90-4AB5-4E69-97CD-1B550474C6F4}" type="presOf" srcId="{A0BE4602-ED0B-4F9A-BBCE-BD96AAAC1542}" destId="{60320E8D-03D4-42DE-9ED9-34E5A3889FCC}" srcOrd="0" destOrd="0" presId="urn:microsoft.com/office/officeart/2008/layout/LinedList"/>
    <dgm:cxn modelId="{C0462EA4-DE26-4076-879C-D47228C26382}" srcId="{E57B7A06-F7FA-48F1-A633-F4F0F1E145DD}" destId="{3BA70EB2-F6EC-403A-BDE0-23F4EA27D19D}" srcOrd="0" destOrd="0" parTransId="{792FC0DA-D1E5-4127-BCF4-071D84247816}" sibTransId="{656720CF-FA00-49E9-9455-4209BED56285}"/>
    <dgm:cxn modelId="{8373ACC2-2C17-496F-AB6F-C1F8F206911A}" type="presOf" srcId="{DBD13EEA-8C66-43A4-86B0-5EE0C5C4ACAE}" destId="{1466D34F-811C-47FB-9612-0C8EB9242231}" srcOrd="0" destOrd="0" presId="urn:microsoft.com/office/officeart/2008/layout/LinedList"/>
    <dgm:cxn modelId="{B30E2EC9-5724-4DD9-A835-D574C2A387C7}" srcId="{E57B7A06-F7FA-48F1-A633-F4F0F1E145DD}" destId="{A0BE4602-ED0B-4F9A-BBCE-BD96AAAC1542}" srcOrd="5" destOrd="0" parTransId="{D316D3C0-C64F-470F-AC3F-96695B996B55}" sibTransId="{5B1AD199-C88A-49B9-B934-A486E0AAE17F}"/>
    <dgm:cxn modelId="{B17A47E2-1A0C-406F-B44A-4B5CEED785B1}" srcId="{E57B7A06-F7FA-48F1-A633-F4F0F1E145DD}" destId="{629A00D4-6626-492B-A8EC-069A90264671}" srcOrd="2" destOrd="0" parTransId="{EF7BECB3-F414-42C8-A847-C0F9BB2475DD}" sibTransId="{A469F4C1-7921-4485-922B-B18313860014}"/>
    <dgm:cxn modelId="{357D6CE7-6125-4B88-ABE4-D45492215F07}" srcId="{E57B7A06-F7FA-48F1-A633-F4F0F1E145DD}" destId="{DBD13EEA-8C66-43A4-86B0-5EE0C5C4ACAE}" srcOrd="4" destOrd="0" parTransId="{EA181FA9-2652-4692-B474-70CEA28F48D5}" sibTransId="{173EE6C9-DDE9-4081-A064-6D0C5677663B}"/>
    <dgm:cxn modelId="{0536D688-5FE2-43C8-96DF-F078F14A7DE7}" type="presParOf" srcId="{842F46E4-608A-43D2-BD22-CE1CA7206FC1}" destId="{6EA01688-886F-4295-8F8C-900323D60F32}" srcOrd="0" destOrd="0" presId="urn:microsoft.com/office/officeart/2008/layout/LinedList"/>
    <dgm:cxn modelId="{3C6B1587-5ADE-42E6-8DA1-D23926C29BA4}" type="presParOf" srcId="{842F46E4-608A-43D2-BD22-CE1CA7206FC1}" destId="{F2F7F108-A90C-4DE5-BEBA-122DF0A9378E}" srcOrd="1" destOrd="0" presId="urn:microsoft.com/office/officeart/2008/layout/LinedList"/>
    <dgm:cxn modelId="{E96F93CD-2148-4751-9F0F-E88CAC0FBBF2}" type="presParOf" srcId="{F2F7F108-A90C-4DE5-BEBA-122DF0A9378E}" destId="{6A0F6D93-ADD1-4830-9452-D8FF7CF3E72A}" srcOrd="0" destOrd="0" presId="urn:microsoft.com/office/officeart/2008/layout/LinedList"/>
    <dgm:cxn modelId="{742DA758-0975-44E7-B08B-BE23EA666F6E}" type="presParOf" srcId="{F2F7F108-A90C-4DE5-BEBA-122DF0A9378E}" destId="{C9A91185-9FF5-41A6-9AD9-98FA327C394A}" srcOrd="1" destOrd="0" presId="urn:microsoft.com/office/officeart/2008/layout/LinedList"/>
    <dgm:cxn modelId="{9B350908-1A92-4388-8024-6E0942B28E12}" type="presParOf" srcId="{842F46E4-608A-43D2-BD22-CE1CA7206FC1}" destId="{3497B78E-CC01-4389-8A08-E7F5CF71F736}" srcOrd="2" destOrd="0" presId="urn:microsoft.com/office/officeart/2008/layout/LinedList"/>
    <dgm:cxn modelId="{4A60387A-EE8D-4376-B9F0-8800369016E1}" type="presParOf" srcId="{842F46E4-608A-43D2-BD22-CE1CA7206FC1}" destId="{1BEEEDD1-B9B8-4801-BCBA-7F6989D6F738}" srcOrd="3" destOrd="0" presId="urn:microsoft.com/office/officeart/2008/layout/LinedList"/>
    <dgm:cxn modelId="{8F0CA8AE-741C-419B-9C6C-6F8A31D63928}" type="presParOf" srcId="{1BEEEDD1-B9B8-4801-BCBA-7F6989D6F738}" destId="{16ABEA47-6167-48D7-82BB-C31F833EA48A}" srcOrd="0" destOrd="0" presId="urn:microsoft.com/office/officeart/2008/layout/LinedList"/>
    <dgm:cxn modelId="{68565366-33B6-48E3-B239-3F1FBFCA38AC}" type="presParOf" srcId="{1BEEEDD1-B9B8-4801-BCBA-7F6989D6F738}" destId="{3EBE0D04-D686-4C77-B836-93693F9DA077}" srcOrd="1" destOrd="0" presId="urn:microsoft.com/office/officeart/2008/layout/LinedList"/>
    <dgm:cxn modelId="{E9D62F2C-5089-432E-8DCF-0D4CE4057E2A}" type="presParOf" srcId="{842F46E4-608A-43D2-BD22-CE1CA7206FC1}" destId="{864A2857-B16F-4343-8F9E-3B49D5391D6B}" srcOrd="4" destOrd="0" presId="urn:microsoft.com/office/officeart/2008/layout/LinedList"/>
    <dgm:cxn modelId="{CAF53DE2-2006-4D87-A12A-96696DE5945B}" type="presParOf" srcId="{842F46E4-608A-43D2-BD22-CE1CA7206FC1}" destId="{BACF04CF-3125-463A-ACA0-0C47FDDBEB73}" srcOrd="5" destOrd="0" presId="urn:microsoft.com/office/officeart/2008/layout/LinedList"/>
    <dgm:cxn modelId="{4EA5EAD6-874C-4D39-96DE-7BF985BE0FAA}" type="presParOf" srcId="{BACF04CF-3125-463A-ACA0-0C47FDDBEB73}" destId="{BB376ED1-BE7C-4611-9413-3D6DED81CAEE}" srcOrd="0" destOrd="0" presId="urn:microsoft.com/office/officeart/2008/layout/LinedList"/>
    <dgm:cxn modelId="{29ECEAD7-8FC5-487F-965C-A99E7D1E8480}" type="presParOf" srcId="{BACF04CF-3125-463A-ACA0-0C47FDDBEB73}" destId="{DC9E5B63-04C9-4C67-8780-87BFB61C6D98}" srcOrd="1" destOrd="0" presId="urn:microsoft.com/office/officeart/2008/layout/LinedList"/>
    <dgm:cxn modelId="{374F3252-E6E8-4DBF-A823-9538E0C00AC2}" type="presParOf" srcId="{842F46E4-608A-43D2-BD22-CE1CA7206FC1}" destId="{30629E9B-83EE-4E6F-BE93-F88B9220A2A1}" srcOrd="6" destOrd="0" presId="urn:microsoft.com/office/officeart/2008/layout/LinedList"/>
    <dgm:cxn modelId="{F1A62CAD-3834-4118-9ECD-0FC1CFA77842}" type="presParOf" srcId="{842F46E4-608A-43D2-BD22-CE1CA7206FC1}" destId="{BEA1E817-6327-4DB2-9FC5-6D8F9B18CD9A}" srcOrd="7" destOrd="0" presId="urn:microsoft.com/office/officeart/2008/layout/LinedList"/>
    <dgm:cxn modelId="{E9E19A7C-8CD3-4889-805E-749B4CD1754D}" type="presParOf" srcId="{BEA1E817-6327-4DB2-9FC5-6D8F9B18CD9A}" destId="{292C3304-6B86-42CE-8019-063F9DD6CFA0}" srcOrd="0" destOrd="0" presId="urn:microsoft.com/office/officeart/2008/layout/LinedList"/>
    <dgm:cxn modelId="{1AE40C72-B60C-46A8-9BED-A3CB289A1B74}" type="presParOf" srcId="{BEA1E817-6327-4DB2-9FC5-6D8F9B18CD9A}" destId="{EB5BCE2C-7253-4B49-BE41-AD5A316ECA14}" srcOrd="1" destOrd="0" presId="urn:microsoft.com/office/officeart/2008/layout/LinedList"/>
    <dgm:cxn modelId="{16363A77-CF13-4623-8980-F5F45C708407}" type="presParOf" srcId="{842F46E4-608A-43D2-BD22-CE1CA7206FC1}" destId="{D299CD72-FA17-438A-A2BA-45C78FACFAE6}" srcOrd="8" destOrd="0" presId="urn:microsoft.com/office/officeart/2008/layout/LinedList"/>
    <dgm:cxn modelId="{4338295D-AA90-4B4D-AE74-C57EEDBA2782}" type="presParOf" srcId="{842F46E4-608A-43D2-BD22-CE1CA7206FC1}" destId="{0335B25A-0A38-4DF3-89EC-68B694354E32}" srcOrd="9" destOrd="0" presId="urn:microsoft.com/office/officeart/2008/layout/LinedList"/>
    <dgm:cxn modelId="{36644295-0377-4892-9819-2F3DC4967B16}" type="presParOf" srcId="{0335B25A-0A38-4DF3-89EC-68B694354E32}" destId="{1466D34F-811C-47FB-9612-0C8EB9242231}" srcOrd="0" destOrd="0" presId="urn:microsoft.com/office/officeart/2008/layout/LinedList"/>
    <dgm:cxn modelId="{1E0CA6C5-C213-4B8E-A97F-AEBB9CA65756}" type="presParOf" srcId="{0335B25A-0A38-4DF3-89EC-68B694354E32}" destId="{B547FA07-FFBE-4236-B7C5-CDF8E5FA0338}" srcOrd="1" destOrd="0" presId="urn:microsoft.com/office/officeart/2008/layout/LinedList"/>
    <dgm:cxn modelId="{F9A6E646-3A00-4A95-BFC6-81C18BCA1F55}" type="presParOf" srcId="{842F46E4-608A-43D2-BD22-CE1CA7206FC1}" destId="{85AE4CF9-F2DD-4879-8292-21AF2EC1AC20}" srcOrd="10" destOrd="0" presId="urn:microsoft.com/office/officeart/2008/layout/LinedList"/>
    <dgm:cxn modelId="{6B27FF1E-2DCC-40BD-80FF-5C4ACF7C6B10}" type="presParOf" srcId="{842F46E4-608A-43D2-BD22-CE1CA7206FC1}" destId="{491C33C1-E329-4993-BD83-46A94245E730}" srcOrd="11" destOrd="0" presId="urn:microsoft.com/office/officeart/2008/layout/LinedList"/>
    <dgm:cxn modelId="{AB3AE355-6F77-4EEC-B587-4709F93B0877}" type="presParOf" srcId="{491C33C1-E329-4993-BD83-46A94245E730}" destId="{60320E8D-03D4-42DE-9ED9-34E5A3889FCC}" srcOrd="0" destOrd="0" presId="urn:microsoft.com/office/officeart/2008/layout/LinedList"/>
    <dgm:cxn modelId="{517D07C3-131B-4A84-BC61-23A3158C86D4}" type="presParOf" srcId="{491C33C1-E329-4993-BD83-46A94245E730}" destId="{165F9B86-B7E3-4619-9DEC-B5758568A2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EF51A9-DF39-42B7-87F4-EA1985521899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87EFD2-94A7-44F3-8BCA-76A41E55B052}">
      <dgm:prSet/>
      <dgm:spPr/>
      <dgm:t>
        <a:bodyPr/>
        <a:lstStyle/>
        <a:p>
          <a:r>
            <a:rPr lang="en-AU"/>
            <a:t>Office.js is the new Office API</a:t>
          </a:r>
          <a:endParaRPr lang="en-US"/>
        </a:p>
      </dgm:t>
    </dgm:pt>
    <dgm:pt modelId="{04E223C1-FDF0-4AB6-B7BD-B305BF876DB8}" type="parTrans" cxnId="{B0717453-B6CA-463C-A02E-347FB4222BB9}">
      <dgm:prSet/>
      <dgm:spPr/>
      <dgm:t>
        <a:bodyPr/>
        <a:lstStyle/>
        <a:p>
          <a:endParaRPr lang="en-US"/>
        </a:p>
      </dgm:t>
    </dgm:pt>
    <dgm:pt modelId="{B2C25CAB-25B9-4ACF-88F9-47D90E424C9D}" type="sibTrans" cxnId="{B0717453-B6CA-463C-A02E-347FB4222BB9}">
      <dgm:prSet/>
      <dgm:spPr/>
      <dgm:t>
        <a:bodyPr/>
        <a:lstStyle/>
        <a:p>
          <a:endParaRPr lang="en-US"/>
        </a:p>
      </dgm:t>
    </dgm:pt>
    <dgm:pt modelId="{E38A29AF-79C5-4460-9450-146F9FB5244C}">
      <dgm:prSet/>
      <dgm:spPr/>
      <dgm:t>
        <a:bodyPr/>
        <a:lstStyle/>
        <a:p>
          <a:r>
            <a:rPr lang="en-AU"/>
            <a:t>This is a JavaScript library that you can include in the web page of your add-in</a:t>
          </a:r>
          <a:endParaRPr lang="en-US"/>
        </a:p>
      </dgm:t>
    </dgm:pt>
    <dgm:pt modelId="{89CC8E9A-182F-45BC-9A6D-D9B72211AFFA}" type="parTrans" cxnId="{6BABEDC4-5EA1-4C43-BDC7-BC53BFC2BBB6}">
      <dgm:prSet/>
      <dgm:spPr/>
      <dgm:t>
        <a:bodyPr/>
        <a:lstStyle/>
        <a:p>
          <a:endParaRPr lang="en-US"/>
        </a:p>
      </dgm:t>
    </dgm:pt>
    <dgm:pt modelId="{F01F7EF8-7CAF-446C-B13F-58FAF219E864}" type="sibTrans" cxnId="{6BABEDC4-5EA1-4C43-BDC7-BC53BFC2BBB6}">
      <dgm:prSet/>
      <dgm:spPr/>
      <dgm:t>
        <a:bodyPr/>
        <a:lstStyle/>
        <a:p>
          <a:endParaRPr lang="en-US"/>
        </a:p>
      </dgm:t>
    </dgm:pt>
    <dgm:pt modelId="{C24D1558-1399-4DE5-A80A-DE457CC28753}">
      <dgm:prSet/>
      <dgm:spPr/>
      <dgm:t>
        <a:bodyPr/>
        <a:lstStyle/>
        <a:p>
          <a:r>
            <a:rPr lang="en-AU"/>
            <a:t>Provides access to the object models of host Office application (including current document or item)</a:t>
          </a:r>
          <a:endParaRPr lang="en-US"/>
        </a:p>
      </dgm:t>
    </dgm:pt>
    <dgm:pt modelId="{E2111244-47D7-45ED-8F1F-94661B575DA6}" type="parTrans" cxnId="{3144310F-C742-4BDC-B1FA-33C60BD6D5CB}">
      <dgm:prSet/>
      <dgm:spPr/>
      <dgm:t>
        <a:bodyPr/>
        <a:lstStyle/>
        <a:p>
          <a:endParaRPr lang="en-US"/>
        </a:p>
      </dgm:t>
    </dgm:pt>
    <dgm:pt modelId="{9F5A1191-2688-42E8-A196-A93728987FA4}" type="sibTrans" cxnId="{3144310F-C742-4BDC-B1FA-33C60BD6D5CB}">
      <dgm:prSet/>
      <dgm:spPr/>
      <dgm:t>
        <a:bodyPr/>
        <a:lstStyle/>
        <a:p>
          <a:endParaRPr lang="en-US"/>
        </a:p>
      </dgm:t>
    </dgm:pt>
    <dgm:pt modelId="{9D2244A6-8BEA-4AA1-802A-07967A5C489A}">
      <dgm:prSet/>
      <dgm:spPr/>
      <dgm:t>
        <a:bodyPr/>
        <a:lstStyle/>
        <a:p>
          <a:r>
            <a:rPr lang="en-AU"/>
            <a:t>Office.js dynamically loads in Common APIs (apply to all Office applications) and host specific APIs (such as the Word API or Excel API)</a:t>
          </a:r>
          <a:endParaRPr lang="en-US"/>
        </a:p>
      </dgm:t>
    </dgm:pt>
    <dgm:pt modelId="{36DB71F5-E85A-40F8-8008-5825E1BFF0E1}" type="parTrans" cxnId="{22D93987-E81D-4175-AF2B-C283068A6D85}">
      <dgm:prSet/>
      <dgm:spPr/>
      <dgm:t>
        <a:bodyPr/>
        <a:lstStyle/>
        <a:p>
          <a:endParaRPr lang="en-US"/>
        </a:p>
      </dgm:t>
    </dgm:pt>
    <dgm:pt modelId="{5D075955-AA4F-4DDB-B943-544292BC5570}" type="sibTrans" cxnId="{22D93987-E81D-4175-AF2B-C283068A6D85}">
      <dgm:prSet/>
      <dgm:spPr/>
      <dgm:t>
        <a:bodyPr/>
        <a:lstStyle/>
        <a:p>
          <a:endParaRPr lang="en-US"/>
        </a:p>
      </dgm:t>
    </dgm:pt>
    <dgm:pt modelId="{163C3DCA-52CA-41B3-8FDA-007BCA4692E0}">
      <dgm:prSet/>
      <dgm:spPr/>
      <dgm:t>
        <a:bodyPr/>
        <a:lstStyle/>
        <a:p>
          <a:r>
            <a:rPr lang="en-AU"/>
            <a:t>This provides strongly types object models</a:t>
          </a:r>
          <a:endParaRPr lang="en-US"/>
        </a:p>
      </dgm:t>
    </dgm:pt>
    <dgm:pt modelId="{BB6633BD-E201-4D8C-9973-DB2785BB5629}" type="parTrans" cxnId="{A4B4B28E-D203-4C4D-91EB-882923FE9732}">
      <dgm:prSet/>
      <dgm:spPr/>
      <dgm:t>
        <a:bodyPr/>
        <a:lstStyle/>
        <a:p>
          <a:endParaRPr lang="en-US"/>
        </a:p>
      </dgm:t>
    </dgm:pt>
    <dgm:pt modelId="{705EA2AB-C06C-4356-9AFF-AFFF3D44A806}" type="sibTrans" cxnId="{A4B4B28E-D203-4C4D-91EB-882923FE9732}">
      <dgm:prSet/>
      <dgm:spPr/>
      <dgm:t>
        <a:bodyPr/>
        <a:lstStyle/>
        <a:p>
          <a:endParaRPr lang="en-US"/>
        </a:p>
      </dgm:t>
    </dgm:pt>
    <dgm:pt modelId="{95933F96-7020-4839-A76E-60FCD90084CB}">
      <dgm:prSet/>
      <dgm:spPr/>
      <dgm:t>
        <a:bodyPr/>
        <a:lstStyle/>
        <a:p>
          <a:r>
            <a:rPr lang="en-AU"/>
            <a:t>This allows your add-in to interact with the Office app</a:t>
          </a:r>
          <a:endParaRPr lang="en-US"/>
        </a:p>
      </dgm:t>
    </dgm:pt>
    <dgm:pt modelId="{B2DB6C09-0EF1-4B56-8E34-F49DFD6C513B}" type="parTrans" cxnId="{B484B2A4-AF19-40B9-8986-D4C0E49CFFFC}">
      <dgm:prSet/>
      <dgm:spPr/>
      <dgm:t>
        <a:bodyPr/>
        <a:lstStyle/>
        <a:p>
          <a:endParaRPr lang="en-US"/>
        </a:p>
      </dgm:t>
    </dgm:pt>
    <dgm:pt modelId="{BD095F9C-D6B0-4EB3-A3C6-6983F08CE419}" type="sibTrans" cxnId="{B484B2A4-AF19-40B9-8986-D4C0E49CFFFC}">
      <dgm:prSet/>
      <dgm:spPr/>
      <dgm:t>
        <a:bodyPr/>
        <a:lstStyle/>
        <a:p>
          <a:endParaRPr lang="en-US"/>
        </a:p>
      </dgm:t>
    </dgm:pt>
    <dgm:pt modelId="{537FA9ED-BFAF-4BDF-A86D-1501B9FB0537}">
      <dgm:prSet/>
      <dgm:spPr/>
      <dgm:t>
        <a:bodyPr/>
        <a:lstStyle/>
        <a:p>
          <a:r>
            <a:rPr lang="en-AU"/>
            <a:t>Microsoft iterating quickly on these APIs to remove barriers in converting VSTO add-ins</a:t>
          </a:r>
          <a:endParaRPr lang="en-US"/>
        </a:p>
      </dgm:t>
    </dgm:pt>
    <dgm:pt modelId="{063B9FDD-6186-498C-BB41-9D5ED6148007}" type="parTrans" cxnId="{ECB9BAB6-2191-4DB1-AE5D-0DB79786A35A}">
      <dgm:prSet/>
      <dgm:spPr/>
      <dgm:t>
        <a:bodyPr/>
        <a:lstStyle/>
        <a:p>
          <a:endParaRPr lang="en-US"/>
        </a:p>
      </dgm:t>
    </dgm:pt>
    <dgm:pt modelId="{FB95EA72-94D0-45FF-890B-9240BB2CCB34}" type="sibTrans" cxnId="{ECB9BAB6-2191-4DB1-AE5D-0DB79786A35A}">
      <dgm:prSet/>
      <dgm:spPr/>
      <dgm:t>
        <a:bodyPr/>
        <a:lstStyle/>
        <a:p>
          <a:endParaRPr lang="en-US"/>
        </a:p>
      </dgm:t>
    </dgm:pt>
    <dgm:pt modelId="{67C7B22B-C4C2-4848-AACC-2CA7DF0427F9}" type="pres">
      <dgm:prSet presAssocID="{58EF51A9-DF39-42B7-87F4-EA1985521899}" presName="vert0" presStyleCnt="0">
        <dgm:presLayoutVars>
          <dgm:dir/>
          <dgm:animOne val="branch"/>
          <dgm:animLvl val="lvl"/>
        </dgm:presLayoutVars>
      </dgm:prSet>
      <dgm:spPr/>
    </dgm:pt>
    <dgm:pt modelId="{23F06D6A-1071-4842-B57C-41D3A3BE476C}" type="pres">
      <dgm:prSet presAssocID="{2187EFD2-94A7-44F3-8BCA-76A41E55B052}" presName="thickLine" presStyleLbl="alignNode1" presStyleIdx="0" presStyleCnt="7"/>
      <dgm:spPr/>
    </dgm:pt>
    <dgm:pt modelId="{DEC5FB1D-DDEA-4DB8-B728-6E7292CAF866}" type="pres">
      <dgm:prSet presAssocID="{2187EFD2-94A7-44F3-8BCA-76A41E55B052}" presName="horz1" presStyleCnt="0"/>
      <dgm:spPr/>
    </dgm:pt>
    <dgm:pt modelId="{53B29D02-164D-4C1A-BFEA-41BA6E91ED7A}" type="pres">
      <dgm:prSet presAssocID="{2187EFD2-94A7-44F3-8BCA-76A41E55B052}" presName="tx1" presStyleLbl="revTx" presStyleIdx="0" presStyleCnt="7"/>
      <dgm:spPr/>
    </dgm:pt>
    <dgm:pt modelId="{F49E88E9-66E5-4D43-8A8C-9348BDB2C195}" type="pres">
      <dgm:prSet presAssocID="{2187EFD2-94A7-44F3-8BCA-76A41E55B052}" presName="vert1" presStyleCnt="0"/>
      <dgm:spPr/>
    </dgm:pt>
    <dgm:pt modelId="{7362FBB5-81B1-4646-8E6F-15AABFD76B8C}" type="pres">
      <dgm:prSet presAssocID="{E38A29AF-79C5-4460-9450-146F9FB5244C}" presName="thickLine" presStyleLbl="alignNode1" presStyleIdx="1" presStyleCnt="7"/>
      <dgm:spPr/>
    </dgm:pt>
    <dgm:pt modelId="{2617E544-F3EE-492D-803E-9E23C36F0D7A}" type="pres">
      <dgm:prSet presAssocID="{E38A29AF-79C5-4460-9450-146F9FB5244C}" presName="horz1" presStyleCnt="0"/>
      <dgm:spPr/>
    </dgm:pt>
    <dgm:pt modelId="{99D1DBB2-1CBB-4089-9C01-D37085F9EF58}" type="pres">
      <dgm:prSet presAssocID="{E38A29AF-79C5-4460-9450-146F9FB5244C}" presName="tx1" presStyleLbl="revTx" presStyleIdx="1" presStyleCnt="7"/>
      <dgm:spPr/>
    </dgm:pt>
    <dgm:pt modelId="{D56FD653-CE59-4425-BB64-E29CA7684FA8}" type="pres">
      <dgm:prSet presAssocID="{E38A29AF-79C5-4460-9450-146F9FB5244C}" presName="vert1" presStyleCnt="0"/>
      <dgm:spPr/>
    </dgm:pt>
    <dgm:pt modelId="{5C5D6187-0337-4C4C-BA45-ABA0F0B4BF5A}" type="pres">
      <dgm:prSet presAssocID="{C24D1558-1399-4DE5-A80A-DE457CC28753}" presName="thickLine" presStyleLbl="alignNode1" presStyleIdx="2" presStyleCnt="7"/>
      <dgm:spPr/>
    </dgm:pt>
    <dgm:pt modelId="{E49921DC-BA2B-49D7-81CB-B79879213471}" type="pres">
      <dgm:prSet presAssocID="{C24D1558-1399-4DE5-A80A-DE457CC28753}" presName="horz1" presStyleCnt="0"/>
      <dgm:spPr/>
    </dgm:pt>
    <dgm:pt modelId="{F9A1473A-AF62-4E89-B1DE-3D67691075D0}" type="pres">
      <dgm:prSet presAssocID="{C24D1558-1399-4DE5-A80A-DE457CC28753}" presName="tx1" presStyleLbl="revTx" presStyleIdx="2" presStyleCnt="7"/>
      <dgm:spPr/>
    </dgm:pt>
    <dgm:pt modelId="{5016C895-6D24-494B-ACD6-A2E8E5C57BC6}" type="pres">
      <dgm:prSet presAssocID="{C24D1558-1399-4DE5-A80A-DE457CC28753}" presName="vert1" presStyleCnt="0"/>
      <dgm:spPr/>
    </dgm:pt>
    <dgm:pt modelId="{1A245EFD-4846-4DBB-9047-FC0DF2257C3D}" type="pres">
      <dgm:prSet presAssocID="{9D2244A6-8BEA-4AA1-802A-07967A5C489A}" presName="thickLine" presStyleLbl="alignNode1" presStyleIdx="3" presStyleCnt="7"/>
      <dgm:spPr/>
    </dgm:pt>
    <dgm:pt modelId="{F4974EB2-779A-47EB-ABD3-9CD3503C1D70}" type="pres">
      <dgm:prSet presAssocID="{9D2244A6-8BEA-4AA1-802A-07967A5C489A}" presName="horz1" presStyleCnt="0"/>
      <dgm:spPr/>
    </dgm:pt>
    <dgm:pt modelId="{BC0682E7-EDDD-45B1-9992-CAFB6044A136}" type="pres">
      <dgm:prSet presAssocID="{9D2244A6-8BEA-4AA1-802A-07967A5C489A}" presName="tx1" presStyleLbl="revTx" presStyleIdx="3" presStyleCnt="7"/>
      <dgm:spPr/>
    </dgm:pt>
    <dgm:pt modelId="{C690740E-0251-484C-9836-885D99722B7D}" type="pres">
      <dgm:prSet presAssocID="{9D2244A6-8BEA-4AA1-802A-07967A5C489A}" presName="vert1" presStyleCnt="0"/>
      <dgm:spPr/>
    </dgm:pt>
    <dgm:pt modelId="{531760FC-2A57-4E86-814E-62B11222126B}" type="pres">
      <dgm:prSet presAssocID="{163C3DCA-52CA-41B3-8FDA-007BCA4692E0}" presName="thickLine" presStyleLbl="alignNode1" presStyleIdx="4" presStyleCnt="7"/>
      <dgm:spPr/>
    </dgm:pt>
    <dgm:pt modelId="{015B91A8-C12C-4EF1-88DE-7C733861B830}" type="pres">
      <dgm:prSet presAssocID="{163C3DCA-52CA-41B3-8FDA-007BCA4692E0}" presName="horz1" presStyleCnt="0"/>
      <dgm:spPr/>
    </dgm:pt>
    <dgm:pt modelId="{E31A5688-A207-4B65-8E5B-E2EB59AB45C6}" type="pres">
      <dgm:prSet presAssocID="{163C3DCA-52CA-41B3-8FDA-007BCA4692E0}" presName="tx1" presStyleLbl="revTx" presStyleIdx="4" presStyleCnt="7"/>
      <dgm:spPr/>
    </dgm:pt>
    <dgm:pt modelId="{802A7414-5EDF-4616-984A-2D0A4C45FD9E}" type="pres">
      <dgm:prSet presAssocID="{163C3DCA-52CA-41B3-8FDA-007BCA4692E0}" presName="vert1" presStyleCnt="0"/>
      <dgm:spPr/>
    </dgm:pt>
    <dgm:pt modelId="{E3E3E05D-86AF-4EC2-84B4-BE913C934632}" type="pres">
      <dgm:prSet presAssocID="{95933F96-7020-4839-A76E-60FCD90084CB}" presName="thickLine" presStyleLbl="alignNode1" presStyleIdx="5" presStyleCnt="7"/>
      <dgm:spPr/>
    </dgm:pt>
    <dgm:pt modelId="{45900329-5A0D-4646-853E-C7F865DF479B}" type="pres">
      <dgm:prSet presAssocID="{95933F96-7020-4839-A76E-60FCD90084CB}" presName="horz1" presStyleCnt="0"/>
      <dgm:spPr/>
    </dgm:pt>
    <dgm:pt modelId="{7F630F77-C716-4958-BCE7-0A76D5DB0BD3}" type="pres">
      <dgm:prSet presAssocID="{95933F96-7020-4839-A76E-60FCD90084CB}" presName="tx1" presStyleLbl="revTx" presStyleIdx="5" presStyleCnt="7"/>
      <dgm:spPr/>
    </dgm:pt>
    <dgm:pt modelId="{CF9F6D22-B01E-402E-ACC6-5707F5D71916}" type="pres">
      <dgm:prSet presAssocID="{95933F96-7020-4839-A76E-60FCD90084CB}" presName="vert1" presStyleCnt="0"/>
      <dgm:spPr/>
    </dgm:pt>
    <dgm:pt modelId="{F07D66F0-4C92-4E4B-8843-0191C02DB294}" type="pres">
      <dgm:prSet presAssocID="{537FA9ED-BFAF-4BDF-A86D-1501B9FB0537}" presName="thickLine" presStyleLbl="alignNode1" presStyleIdx="6" presStyleCnt="7"/>
      <dgm:spPr/>
    </dgm:pt>
    <dgm:pt modelId="{6C5ACA6A-13D2-4717-8483-A93A6C577492}" type="pres">
      <dgm:prSet presAssocID="{537FA9ED-BFAF-4BDF-A86D-1501B9FB0537}" presName="horz1" presStyleCnt="0"/>
      <dgm:spPr/>
    </dgm:pt>
    <dgm:pt modelId="{9BA744F5-D1CD-48D9-A07B-BF1734CE529B}" type="pres">
      <dgm:prSet presAssocID="{537FA9ED-BFAF-4BDF-A86D-1501B9FB0537}" presName="tx1" presStyleLbl="revTx" presStyleIdx="6" presStyleCnt="7"/>
      <dgm:spPr/>
    </dgm:pt>
    <dgm:pt modelId="{4E18AB2E-D5D3-4475-A5AD-D7C1952E737B}" type="pres">
      <dgm:prSet presAssocID="{537FA9ED-BFAF-4BDF-A86D-1501B9FB0537}" presName="vert1" presStyleCnt="0"/>
      <dgm:spPr/>
    </dgm:pt>
  </dgm:ptLst>
  <dgm:cxnLst>
    <dgm:cxn modelId="{F99FC708-73BD-4135-824E-FC49EA6A469C}" type="presOf" srcId="{163C3DCA-52CA-41B3-8FDA-007BCA4692E0}" destId="{E31A5688-A207-4B65-8E5B-E2EB59AB45C6}" srcOrd="0" destOrd="0" presId="urn:microsoft.com/office/officeart/2008/layout/LinedList"/>
    <dgm:cxn modelId="{3144310F-C742-4BDC-B1FA-33C60BD6D5CB}" srcId="{58EF51A9-DF39-42B7-87F4-EA1985521899}" destId="{C24D1558-1399-4DE5-A80A-DE457CC28753}" srcOrd="2" destOrd="0" parTransId="{E2111244-47D7-45ED-8F1F-94661B575DA6}" sibTransId="{9F5A1191-2688-42E8-A196-A93728987FA4}"/>
    <dgm:cxn modelId="{84C81A5E-A29A-4845-8F1B-675AE8259119}" type="presOf" srcId="{9D2244A6-8BEA-4AA1-802A-07967A5C489A}" destId="{BC0682E7-EDDD-45B1-9992-CAFB6044A136}" srcOrd="0" destOrd="0" presId="urn:microsoft.com/office/officeart/2008/layout/LinedList"/>
    <dgm:cxn modelId="{B376CC66-D4A3-49DB-844C-B15CD7B6C853}" type="presOf" srcId="{58EF51A9-DF39-42B7-87F4-EA1985521899}" destId="{67C7B22B-C4C2-4848-AACC-2CA7DF0427F9}" srcOrd="0" destOrd="0" presId="urn:microsoft.com/office/officeart/2008/layout/LinedList"/>
    <dgm:cxn modelId="{B0717453-B6CA-463C-A02E-347FB4222BB9}" srcId="{58EF51A9-DF39-42B7-87F4-EA1985521899}" destId="{2187EFD2-94A7-44F3-8BCA-76A41E55B052}" srcOrd="0" destOrd="0" parTransId="{04E223C1-FDF0-4AB6-B7BD-B305BF876DB8}" sibTransId="{B2C25CAB-25B9-4ACF-88F9-47D90E424C9D}"/>
    <dgm:cxn modelId="{E07A4B84-7202-4182-AE72-25308A132F01}" type="presOf" srcId="{95933F96-7020-4839-A76E-60FCD90084CB}" destId="{7F630F77-C716-4958-BCE7-0A76D5DB0BD3}" srcOrd="0" destOrd="0" presId="urn:microsoft.com/office/officeart/2008/layout/LinedList"/>
    <dgm:cxn modelId="{22D93987-E81D-4175-AF2B-C283068A6D85}" srcId="{58EF51A9-DF39-42B7-87F4-EA1985521899}" destId="{9D2244A6-8BEA-4AA1-802A-07967A5C489A}" srcOrd="3" destOrd="0" parTransId="{36DB71F5-E85A-40F8-8008-5825E1BFF0E1}" sibTransId="{5D075955-AA4F-4DDB-B943-544292BC5570}"/>
    <dgm:cxn modelId="{A4B4B28E-D203-4C4D-91EB-882923FE9732}" srcId="{58EF51A9-DF39-42B7-87F4-EA1985521899}" destId="{163C3DCA-52CA-41B3-8FDA-007BCA4692E0}" srcOrd="4" destOrd="0" parTransId="{BB6633BD-E201-4D8C-9973-DB2785BB5629}" sibTransId="{705EA2AB-C06C-4356-9AFF-AFFF3D44A806}"/>
    <dgm:cxn modelId="{B5E06BA3-6398-44E5-B140-D972773B3D4A}" type="presOf" srcId="{537FA9ED-BFAF-4BDF-A86D-1501B9FB0537}" destId="{9BA744F5-D1CD-48D9-A07B-BF1734CE529B}" srcOrd="0" destOrd="0" presId="urn:microsoft.com/office/officeart/2008/layout/LinedList"/>
    <dgm:cxn modelId="{B484B2A4-AF19-40B9-8986-D4C0E49CFFFC}" srcId="{58EF51A9-DF39-42B7-87F4-EA1985521899}" destId="{95933F96-7020-4839-A76E-60FCD90084CB}" srcOrd="5" destOrd="0" parTransId="{B2DB6C09-0EF1-4B56-8E34-F49DFD6C513B}" sibTransId="{BD095F9C-D6B0-4EB3-A3C6-6983F08CE419}"/>
    <dgm:cxn modelId="{ECB9BAB6-2191-4DB1-AE5D-0DB79786A35A}" srcId="{58EF51A9-DF39-42B7-87F4-EA1985521899}" destId="{537FA9ED-BFAF-4BDF-A86D-1501B9FB0537}" srcOrd="6" destOrd="0" parTransId="{063B9FDD-6186-498C-BB41-9D5ED6148007}" sibTransId="{FB95EA72-94D0-45FF-890B-9240BB2CCB34}"/>
    <dgm:cxn modelId="{565DC6B9-9D23-4935-BF93-28CF2CFF1637}" type="presOf" srcId="{2187EFD2-94A7-44F3-8BCA-76A41E55B052}" destId="{53B29D02-164D-4C1A-BFEA-41BA6E91ED7A}" srcOrd="0" destOrd="0" presId="urn:microsoft.com/office/officeart/2008/layout/LinedList"/>
    <dgm:cxn modelId="{6BABEDC4-5EA1-4C43-BDC7-BC53BFC2BBB6}" srcId="{58EF51A9-DF39-42B7-87F4-EA1985521899}" destId="{E38A29AF-79C5-4460-9450-146F9FB5244C}" srcOrd="1" destOrd="0" parTransId="{89CC8E9A-182F-45BC-9A6D-D9B72211AFFA}" sibTransId="{F01F7EF8-7CAF-446C-B13F-58FAF219E864}"/>
    <dgm:cxn modelId="{832DB8E2-838C-4E64-B84D-58EAD0366A15}" type="presOf" srcId="{E38A29AF-79C5-4460-9450-146F9FB5244C}" destId="{99D1DBB2-1CBB-4089-9C01-D37085F9EF58}" srcOrd="0" destOrd="0" presId="urn:microsoft.com/office/officeart/2008/layout/LinedList"/>
    <dgm:cxn modelId="{3592BBF5-B9B3-4CC5-85FD-E2D26240DD06}" type="presOf" srcId="{C24D1558-1399-4DE5-A80A-DE457CC28753}" destId="{F9A1473A-AF62-4E89-B1DE-3D67691075D0}" srcOrd="0" destOrd="0" presId="urn:microsoft.com/office/officeart/2008/layout/LinedList"/>
    <dgm:cxn modelId="{9B140FC0-A3C1-4CB9-A5D6-5302D9BD786A}" type="presParOf" srcId="{67C7B22B-C4C2-4848-AACC-2CA7DF0427F9}" destId="{23F06D6A-1071-4842-B57C-41D3A3BE476C}" srcOrd="0" destOrd="0" presId="urn:microsoft.com/office/officeart/2008/layout/LinedList"/>
    <dgm:cxn modelId="{769E9E67-BEE7-4401-8173-80BEECE3460C}" type="presParOf" srcId="{67C7B22B-C4C2-4848-AACC-2CA7DF0427F9}" destId="{DEC5FB1D-DDEA-4DB8-B728-6E7292CAF866}" srcOrd="1" destOrd="0" presId="urn:microsoft.com/office/officeart/2008/layout/LinedList"/>
    <dgm:cxn modelId="{3D0680DA-6667-4BC7-A11D-517F324E30DF}" type="presParOf" srcId="{DEC5FB1D-DDEA-4DB8-B728-6E7292CAF866}" destId="{53B29D02-164D-4C1A-BFEA-41BA6E91ED7A}" srcOrd="0" destOrd="0" presId="urn:microsoft.com/office/officeart/2008/layout/LinedList"/>
    <dgm:cxn modelId="{B25E0A58-30CC-4C2C-9DA3-3B9B6FBDB55A}" type="presParOf" srcId="{DEC5FB1D-DDEA-4DB8-B728-6E7292CAF866}" destId="{F49E88E9-66E5-4D43-8A8C-9348BDB2C195}" srcOrd="1" destOrd="0" presId="urn:microsoft.com/office/officeart/2008/layout/LinedList"/>
    <dgm:cxn modelId="{E781A246-598B-41D2-865B-7428379C9BAD}" type="presParOf" srcId="{67C7B22B-C4C2-4848-AACC-2CA7DF0427F9}" destId="{7362FBB5-81B1-4646-8E6F-15AABFD76B8C}" srcOrd="2" destOrd="0" presId="urn:microsoft.com/office/officeart/2008/layout/LinedList"/>
    <dgm:cxn modelId="{3D1B2BB0-59E2-4AFD-BAB1-A32BE9A876D0}" type="presParOf" srcId="{67C7B22B-C4C2-4848-AACC-2CA7DF0427F9}" destId="{2617E544-F3EE-492D-803E-9E23C36F0D7A}" srcOrd="3" destOrd="0" presId="urn:microsoft.com/office/officeart/2008/layout/LinedList"/>
    <dgm:cxn modelId="{7699FEE4-2B02-427F-A3D0-731F6698E247}" type="presParOf" srcId="{2617E544-F3EE-492D-803E-9E23C36F0D7A}" destId="{99D1DBB2-1CBB-4089-9C01-D37085F9EF58}" srcOrd="0" destOrd="0" presId="urn:microsoft.com/office/officeart/2008/layout/LinedList"/>
    <dgm:cxn modelId="{78A13B5B-8DC1-4A9C-B692-DBB4234EA4EC}" type="presParOf" srcId="{2617E544-F3EE-492D-803E-9E23C36F0D7A}" destId="{D56FD653-CE59-4425-BB64-E29CA7684FA8}" srcOrd="1" destOrd="0" presId="urn:microsoft.com/office/officeart/2008/layout/LinedList"/>
    <dgm:cxn modelId="{EC657D4C-0DF3-4449-9C59-311F6F759211}" type="presParOf" srcId="{67C7B22B-C4C2-4848-AACC-2CA7DF0427F9}" destId="{5C5D6187-0337-4C4C-BA45-ABA0F0B4BF5A}" srcOrd="4" destOrd="0" presId="urn:microsoft.com/office/officeart/2008/layout/LinedList"/>
    <dgm:cxn modelId="{16A869EB-4124-4C98-A27D-4AAB651583E8}" type="presParOf" srcId="{67C7B22B-C4C2-4848-AACC-2CA7DF0427F9}" destId="{E49921DC-BA2B-49D7-81CB-B79879213471}" srcOrd="5" destOrd="0" presId="urn:microsoft.com/office/officeart/2008/layout/LinedList"/>
    <dgm:cxn modelId="{6D83401A-FE7F-4B50-B443-40CEBCB8F530}" type="presParOf" srcId="{E49921DC-BA2B-49D7-81CB-B79879213471}" destId="{F9A1473A-AF62-4E89-B1DE-3D67691075D0}" srcOrd="0" destOrd="0" presId="urn:microsoft.com/office/officeart/2008/layout/LinedList"/>
    <dgm:cxn modelId="{6887240C-345C-499E-BE92-47F7267EB6BB}" type="presParOf" srcId="{E49921DC-BA2B-49D7-81CB-B79879213471}" destId="{5016C895-6D24-494B-ACD6-A2E8E5C57BC6}" srcOrd="1" destOrd="0" presId="urn:microsoft.com/office/officeart/2008/layout/LinedList"/>
    <dgm:cxn modelId="{2C821500-E563-4651-85F4-7F6253BB3D53}" type="presParOf" srcId="{67C7B22B-C4C2-4848-AACC-2CA7DF0427F9}" destId="{1A245EFD-4846-4DBB-9047-FC0DF2257C3D}" srcOrd="6" destOrd="0" presId="urn:microsoft.com/office/officeart/2008/layout/LinedList"/>
    <dgm:cxn modelId="{D86484CF-B687-4B8B-80EB-6B4E0F9BCE0B}" type="presParOf" srcId="{67C7B22B-C4C2-4848-AACC-2CA7DF0427F9}" destId="{F4974EB2-779A-47EB-ABD3-9CD3503C1D70}" srcOrd="7" destOrd="0" presId="urn:microsoft.com/office/officeart/2008/layout/LinedList"/>
    <dgm:cxn modelId="{A8B2D48C-87DE-489C-A4A9-DED32068355D}" type="presParOf" srcId="{F4974EB2-779A-47EB-ABD3-9CD3503C1D70}" destId="{BC0682E7-EDDD-45B1-9992-CAFB6044A136}" srcOrd="0" destOrd="0" presId="urn:microsoft.com/office/officeart/2008/layout/LinedList"/>
    <dgm:cxn modelId="{E09E56E0-44CE-4F33-B582-0F1238743CB8}" type="presParOf" srcId="{F4974EB2-779A-47EB-ABD3-9CD3503C1D70}" destId="{C690740E-0251-484C-9836-885D99722B7D}" srcOrd="1" destOrd="0" presId="urn:microsoft.com/office/officeart/2008/layout/LinedList"/>
    <dgm:cxn modelId="{BA08ABF3-129B-476F-93AD-91C350F9D956}" type="presParOf" srcId="{67C7B22B-C4C2-4848-AACC-2CA7DF0427F9}" destId="{531760FC-2A57-4E86-814E-62B11222126B}" srcOrd="8" destOrd="0" presId="urn:microsoft.com/office/officeart/2008/layout/LinedList"/>
    <dgm:cxn modelId="{211B2900-7FFA-438D-AC07-BE45B5C62906}" type="presParOf" srcId="{67C7B22B-C4C2-4848-AACC-2CA7DF0427F9}" destId="{015B91A8-C12C-4EF1-88DE-7C733861B830}" srcOrd="9" destOrd="0" presId="urn:microsoft.com/office/officeart/2008/layout/LinedList"/>
    <dgm:cxn modelId="{608D7943-7420-4E77-9242-F712D28A4392}" type="presParOf" srcId="{015B91A8-C12C-4EF1-88DE-7C733861B830}" destId="{E31A5688-A207-4B65-8E5B-E2EB59AB45C6}" srcOrd="0" destOrd="0" presId="urn:microsoft.com/office/officeart/2008/layout/LinedList"/>
    <dgm:cxn modelId="{AAE6FAC6-1723-4EAF-A4AF-FCF790B3B8EF}" type="presParOf" srcId="{015B91A8-C12C-4EF1-88DE-7C733861B830}" destId="{802A7414-5EDF-4616-984A-2D0A4C45FD9E}" srcOrd="1" destOrd="0" presId="urn:microsoft.com/office/officeart/2008/layout/LinedList"/>
    <dgm:cxn modelId="{CC04E732-BA28-4491-9734-8A0DDEE4DE12}" type="presParOf" srcId="{67C7B22B-C4C2-4848-AACC-2CA7DF0427F9}" destId="{E3E3E05D-86AF-4EC2-84B4-BE913C934632}" srcOrd="10" destOrd="0" presId="urn:microsoft.com/office/officeart/2008/layout/LinedList"/>
    <dgm:cxn modelId="{D859DF28-5024-4D93-97C1-AC6D43CDBC14}" type="presParOf" srcId="{67C7B22B-C4C2-4848-AACC-2CA7DF0427F9}" destId="{45900329-5A0D-4646-853E-C7F865DF479B}" srcOrd="11" destOrd="0" presId="urn:microsoft.com/office/officeart/2008/layout/LinedList"/>
    <dgm:cxn modelId="{DB44F709-FE6B-42F7-9257-378DD2E81850}" type="presParOf" srcId="{45900329-5A0D-4646-853E-C7F865DF479B}" destId="{7F630F77-C716-4958-BCE7-0A76D5DB0BD3}" srcOrd="0" destOrd="0" presId="urn:microsoft.com/office/officeart/2008/layout/LinedList"/>
    <dgm:cxn modelId="{7EEE22E4-A951-4337-8854-F1F2BF0C0FAF}" type="presParOf" srcId="{45900329-5A0D-4646-853E-C7F865DF479B}" destId="{CF9F6D22-B01E-402E-ACC6-5707F5D71916}" srcOrd="1" destOrd="0" presId="urn:microsoft.com/office/officeart/2008/layout/LinedList"/>
    <dgm:cxn modelId="{A19BF214-5020-4AAC-ACE0-EB6C9274C15F}" type="presParOf" srcId="{67C7B22B-C4C2-4848-AACC-2CA7DF0427F9}" destId="{F07D66F0-4C92-4E4B-8843-0191C02DB294}" srcOrd="12" destOrd="0" presId="urn:microsoft.com/office/officeart/2008/layout/LinedList"/>
    <dgm:cxn modelId="{5878667C-BE02-40BF-AB02-47767F3E945F}" type="presParOf" srcId="{67C7B22B-C4C2-4848-AACC-2CA7DF0427F9}" destId="{6C5ACA6A-13D2-4717-8483-A93A6C577492}" srcOrd="13" destOrd="0" presId="urn:microsoft.com/office/officeart/2008/layout/LinedList"/>
    <dgm:cxn modelId="{A92840FB-F4A3-48B6-873C-FF37E71FA368}" type="presParOf" srcId="{6C5ACA6A-13D2-4717-8483-A93A6C577492}" destId="{9BA744F5-D1CD-48D9-A07B-BF1734CE529B}" srcOrd="0" destOrd="0" presId="urn:microsoft.com/office/officeart/2008/layout/LinedList"/>
    <dgm:cxn modelId="{1EF3C68A-0187-4C5C-9F0E-EA9D4E9CDC65}" type="presParOf" srcId="{6C5ACA6A-13D2-4717-8483-A93A6C577492}" destId="{4E18AB2E-D5D3-4475-A5AD-D7C1952E73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528221-7181-480F-829A-008A53C02B43}" type="doc">
      <dgm:prSet loTypeId="urn:microsoft.com/office/officeart/2008/layout/LinedList" loCatId="Inbo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1DB8AAE-1B50-466F-993F-20489C50FA18}">
      <dgm:prSet/>
      <dgm:spPr/>
      <dgm:t>
        <a:bodyPr/>
        <a:lstStyle/>
        <a:p>
          <a:r>
            <a:rPr lang="en-AU"/>
            <a:t>Add-ins can be acquired through the Office store</a:t>
          </a:r>
          <a:endParaRPr lang="en-US"/>
        </a:p>
      </dgm:t>
    </dgm:pt>
    <dgm:pt modelId="{7CE7C7BC-9728-4412-9FDE-2486C1488660}" type="parTrans" cxnId="{73F0B03E-1F95-451E-8E2B-5F22A02AE36A}">
      <dgm:prSet/>
      <dgm:spPr/>
      <dgm:t>
        <a:bodyPr/>
        <a:lstStyle/>
        <a:p>
          <a:endParaRPr lang="en-US"/>
        </a:p>
      </dgm:t>
    </dgm:pt>
    <dgm:pt modelId="{11F4B97A-89E5-4782-AE1C-B64D87FDD050}" type="sibTrans" cxnId="{73F0B03E-1F95-451E-8E2B-5F22A02AE36A}">
      <dgm:prSet/>
      <dgm:spPr/>
      <dgm:t>
        <a:bodyPr/>
        <a:lstStyle/>
        <a:p>
          <a:endParaRPr lang="en-US"/>
        </a:p>
      </dgm:t>
    </dgm:pt>
    <dgm:pt modelId="{1E2630A9-9E16-4859-9082-785AE38194B5}">
      <dgm:prSet/>
      <dgm:spPr/>
      <dgm:t>
        <a:bodyPr/>
        <a:lstStyle/>
        <a:p>
          <a:r>
            <a:rPr lang="en-AU" dirty="0"/>
            <a:t>Enterprise add-ins can be made available using a private add-in </a:t>
          </a:r>
          <a:r>
            <a:rPr lang="en-AU" dirty="0" err="1"/>
            <a:t>catalog</a:t>
          </a:r>
          <a:endParaRPr lang="en-US" dirty="0"/>
        </a:p>
      </dgm:t>
    </dgm:pt>
    <dgm:pt modelId="{B69B00D0-991E-48D4-ADED-05A9B9768906}" type="parTrans" cxnId="{E391FC9A-9FF1-4F69-944F-6921505DAE29}">
      <dgm:prSet/>
      <dgm:spPr/>
      <dgm:t>
        <a:bodyPr/>
        <a:lstStyle/>
        <a:p>
          <a:endParaRPr lang="en-US"/>
        </a:p>
      </dgm:t>
    </dgm:pt>
    <dgm:pt modelId="{AD07A61A-4082-4184-BA19-47148B4B6615}" type="sibTrans" cxnId="{E391FC9A-9FF1-4F69-944F-6921505DAE29}">
      <dgm:prSet/>
      <dgm:spPr/>
      <dgm:t>
        <a:bodyPr/>
        <a:lstStyle/>
        <a:p>
          <a:endParaRPr lang="en-US"/>
        </a:p>
      </dgm:t>
    </dgm:pt>
    <dgm:pt modelId="{6D86D274-D031-4674-A7DB-3E482F09CA5E}">
      <dgm:prSet/>
      <dgm:spPr/>
      <dgm:t>
        <a:bodyPr/>
        <a:lstStyle/>
        <a:p>
          <a:r>
            <a:rPr lang="en-AU"/>
            <a:t>No code to install on user machines/devices</a:t>
          </a:r>
          <a:endParaRPr lang="en-US"/>
        </a:p>
      </dgm:t>
    </dgm:pt>
    <dgm:pt modelId="{995E0B10-582D-4D1F-AEC5-86306A2E9E35}" type="parTrans" cxnId="{F5FB0BAB-5AF0-41D4-874A-F961D1BEBE19}">
      <dgm:prSet/>
      <dgm:spPr/>
      <dgm:t>
        <a:bodyPr/>
        <a:lstStyle/>
        <a:p>
          <a:endParaRPr lang="en-US"/>
        </a:p>
      </dgm:t>
    </dgm:pt>
    <dgm:pt modelId="{573D08A9-C34B-4256-BE29-6DB1A60772B2}" type="sibTrans" cxnId="{F5FB0BAB-5AF0-41D4-874A-F961D1BEBE19}">
      <dgm:prSet/>
      <dgm:spPr/>
      <dgm:t>
        <a:bodyPr/>
        <a:lstStyle/>
        <a:p>
          <a:endParaRPr lang="en-US"/>
        </a:p>
      </dgm:t>
    </dgm:pt>
    <dgm:pt modelId="{9EF2869D-D233-40E6-B3A6-B3E87F74E7E8}">
      <dgm:prSet/>
      <dgm:spPr/>
      <dgm:t>
        <a:bodyPr/>
        <a:lstStyle/>
        <a:p>
          <a:r>
            <a:rPr lang="en-AU"/>
            <a:t>No elevated permissions needed</a:t>
          </a:r>
          <a:endParaRPr lang="en-US"/>
        </a:p>
      </dgm:t>
    </dgm:pt>
    <dgm:pt modelId="{5AFABDCE-5D96-4939-B340-9F9F11D68BDF}" type="parTrans" cxnId="{55B8A5B3-D385-4B1D-9C29-7990BABFEC53}">
      <dgm:prSet/>
      <dgm:spPr/>
      <dgm:t>
        <a:bodyPr/>
        <a:lstStyle/>
        <a:p>
          <a:endParaRPr lang="en-US"/>
        </a:p>
      </dgm:t>
    </dgm:pt>
    <dgm:pt modelId="{5545AFA9-F56B-4835-A10D-D3798C0DEF7F}" type="sibTrans" cxnId="{55B8A5B3-D385-4B1D-9C29-7990BABFEC53}">
      <dgm:prSet/>
      <dgm:spPr/>
      <dgm:t>
        <a:bodyPr/>
        <a:lstStyle/>
        <a:p>
          <a:endParaRPr lang="en-US"/>
        </a:p>
      </dgm:t>
    </dgm:pt>
    <dgm:pt modelId="{CE2EB727-5567-42CF-9375-6FBC6BAFA4B2}">
      <dgm:prSet/>
      <dgm:spPr/>
      <dgm:t>
        <a:bodyPr/>
        <a:lstStyle/>
        <a:p>
          <a:r>
            <a:rPr lang="en-AU"/>
            <a:t>Install on one host installs on all hosts</a:t>
          </a:r>
          <a:endParaRPr lang="en-US"/>
        </a:p>
      </dgm:t>
    </dgm:pt>
    <dgm:pt modelId="{2E8819A2-0BBC-4D77-936D-C53AFF164F4F}" type="parTrans" cxnId="{921C160E-9B95-49AC-86F1-C2CD06FBD1C5}">
      <dgm:prSet/>
      <dgm:spPr/>
      <dgm:t>
        <a:bodyPr/>
        <a:lstStyle/>
        <a:p>
          <a:endParaRPr lang="en-US"/>
        </a:p>
      </dgm:t>
    </dgm:pt>
    <dgm:pt modelId="{808576EC-54A7-47EA-A752-4B3E2C7BA906}" type="sibTrans" cxnId="{921C160E-9B95-49AC-86F1-C2CD06FBD1C5}">
      <dgm:prSet/>
      <dgm:spPr/>
      <dgm:t>
        <a:bodyPr/>
        <a:lstStyle/>
        <a:p>
          <a:endParaRPr lang="en-US"/>
        </a:p>
      </dgm:t>
    </dgm:pt>
    <dgm:pt modelId="{8D3BA2AE-4FC3-4991-A208-3121A1BCCECA}">
      <dgm:prSet/>
      <dgm:spPr/>
      <dgm:t>
        <a:bodyPr/>
        <a:lstStyle/>
        <a:p>
          <a:r>
            <a:rPr lang="en-AU"/>
            <a:t>Centralized deployment controls for organisations</a:t>
          </a:r>
          <a:endParaRPr lang="en-US"/>
        </a:p>
      </dgm:t>
    </dgm:pt>
    <dgm:pt modelId="{3739BEA0-AF37-4D4A-B3E2-3DFA6E8F0FDB}" type="parTrans" cxnId="{6A4F4F0E-B916-4D50-BDE5-1AD081958660}">
      <dgm:prSet/>
      <dgm:spPr/>
      <dgm:t>
        <a:bodyPr/>
        <a:lstStyle/>
        <a:p>
          <a:endParaRPr lang="en-US"/>
        </a:p>
      </dgm:t>
    </dgm:pt>
    <dgm:pt modelId="{6143473E-F265-4274-9C1F-322BDA4E8BBD}" type="sibTrans" cxnId="{6A4F4F0E-B916-4D50-BDE5-1AD081958660}">
      <dgm:prSet/>
      <dgm:spPr/>
      <dgm:t>
        <a:bodyPr/>
        <a:lstStyle/>
        <a:p>
          <a:endParaRPr lang="en-US"/>
        </a:p>
      </dgm:t>
    </dgm:pt>
    <dgm:pt modelId="{893BB3E8-7507-44F8-A601-C6CCB73FB61D}">
      <dgm:prSet/>
      <dgm:spPr/>
      <dgm:t>
        <a:bodyPr/>
        <a:lstStyle/>
        <a:p>
          <a:r>
            <a:rPr lang="en-AU" dirty="0"/>
            <a:t>Deployment is the act of associating an add-in manifest with a user</a:t>
          </a:r>
          <a:endParaRPr lang="en-US" dirty="0"/>
        </a:p>
      </dgm:t>
    </dgm:pt>
    <dgm:pt modelId="{1DDBF303-C96A-4B84-92DA-49D60EEA7EBD}" type="parTrans" cxnId="{A1400BB7-5DA5-4D60-99D8-A1B354710F25}">
      <dgm:prSet/>
      <dgm:spPr/>
      <dgm:t>
        <a:bodyPr/>
        <a:lstStyle/>
        <a:p>
          <a:endParaRPr lang="en-US"/>
        </a:p>
      </dgm:t>
    </dgm:pt>
    <dgm:pt modelId="{09EB6798-16B7-4A06-8635-96428F203D79}" type="sibTrans" cxnId="{A1400BB7-5DA5-4D60-99D8-A1B354710F25}">
      <dgm:prSet/>
      <dgm:spPr/>
      <dgm:t>
        <a:bodyPr/>
        <a:lstStyle/>
        <a:p>
          <a:endParaRPr lang="en-US"/>
        </a:p>
      </dgm:t>
    </dgm:pt>
    <dgm:pt modelId="{63759151-304E-4F03-BC30-EF215E1BC1A1}" type="pres">
      <dgm:prSet presAssocID="{50528221-7181-480F-829A-008A53C02B43}" presName="vert0" presStyleCnt="0">
        <dgm:presLayoutVars>
          <dgm:dir/>
          <dgm:animOne val="branch"/>
          <dgm:animLvl val="lvl"/>
        </dgm:presLayoutVars>
      </dgm:prSet>
      <dgm:spPr/>
    </dgm:pt>
    <dgm:pt modelId="{EE8B219D-56CA-4733-8785-D0DE97E05408}" type="pres">
      <dgm:prSet presAssocID="{893BB3E8-7507-44F8-A601-C6CCB73FB61D}" presName="thickLine" presStyleLbl="alignNode1" presStyleIdx="0" presStyleCnt="7"/>
      <dgm:spPr/>
    </dgm:pt>
    <dgm:pt modelId="{FD6841D4-7D95-4C9B-B1DB-652C78B6A912}" type="pres">
      <dgm:prSet presAssocID="{893BB3E8-7507-44F8-A601-C6CCB73FB61D}" presName="horz1" presStyleCnt="0"/>
      <dgm:spPr/>
    </dgm:pt>
    <dgm:pt modelId="{4F61A77E-A68D-4B4A-849C-38511A815AD7}" type="pres">
      <dgm:prSet presAssocID="{893BB3E8-7507-44F8-A601-C6CCB73FB61D}" presName="tx1" presStyleLbl="revTx" presStyleIdx="0" presStyleCnt="7"/>
      <dgm:spPr/>
    </dgm:pt>
    <dgm:pt modelId="{513BEB01-0CC7-4A2F-863F-4F0CBB31BF5E}" type="pres">
      <dgm:prSet presAssocID="{893BB3E8-7507-44F8-A601-C6CCB73FB61D}" presName="vert1" presStyleCnt="0"/>
      <dgm:spPr/>
    </dgm:pt>
    <dgm:pt modelId="{876E0924-2A2A-4BAF-B545-2D3C5C1C2382}" type="pres">
      <dgm:prSet presAssocID="{41DB8AAE-1B50-466F-993F-20489C50FA18}" presName="thickLine" presStyleLbl="alignNode1" presStyleIdx="1" presStyleCnt="7"/>
      <dgm:spPr/>
    </dgm:pt>
    <dgm:pt modelId="{8777B67A-F20F-498F-BC73-9C65D7F3394E}" type="pres">
      <dgm:prSet presAssocID="{41DB8AAE-1B50-466F-993F-20489C50FA18}" presName="horz1" presStyleCnt="0"/>
      <dgm:spPr/>
    </dgm:pt>
    <dgm:pt modelId="{2B5D3F6F-ABAC-48C7-B8AB-C2FE90E65584}" type="pres">
      <dgm:prSet presAssocID="{41DB8AAE-1B50-466F-993F-20489C50FA18}" presName="tx1" presStyleLbl="revTx" presStyleIdx="1" presStyleCnt="7"/>
      <dgm:spPr/>
    </dgm:pt>
    <dgm:pt modelId="{DCE28C11-38BD-44D8-8F76-DCA51B897288}" type="pres">
      <dgm:prSet presAssocID="{41DB8AAE-1B50-466F-993F-20489C50FA18}" presName="vert1" presStyleCnt="0"/>
      <dgm:spPr/>
    </dgm:pt>
    <dgm:pt modelId="{A71E716F-2295-4BEF-BB52-10F401215961}" type="pres">
      <dgm:prSet presAssocID="{1E2630A9-9E16-4859-9082-785AE38194B5}" presName="thickLine" presStyleLbl="alignNode1" presStyleIdx="2" presStyleCnt="7"/>
      <dgm:spPr/>
    </dgm:pt>
    <dgm:pt modelId="{8133C93A-8D1E-4555-8703-18F6B5D4ADD7}" type="pres">
      <dgm:prSet presAssocID="{1E2630A9-9E16-4859-9082-785AE38194B5}" presName="horz1" presStyleCnt="0"/>
      <dgm:spPr/>
    </dgm:pt>
    <dgm:pt modelId="{2503A224-9CF3-4864-A8B7-2C36C4DBE399}" type="pres">
      <dgm:prSet presAssocID="{1E2630A9-9E16-4859-9082-785AE38194B5}" presName="tx1" presStyleLbl="revTx" presStyleIdx="2" presStyleCnt="7"/>
      <dgm:spPr/>
    </dgm:pt>
    <dgm:pt modelId="{F7EC3109-7701-4BA9-B89E-F2538356E0F5}" type="pres">
      <dgm:prSet presAssocID="{1E2630A9-9E16-4859-9082-785AE38194B5}" presName="vert1" presStyleCnt="0"/>
      <dgm:spPr/>
    </dgm:pt>
    <dgm:pt modelId="{222621AF-B36A-48AF-A6EF-B30FFCE453EF}" type="pres">
      <dgm:prSet presAssocID="{6D86D274-D031-4674-A7DB-3E482F09CA5E}" presName="thickLine" presStyleLbl="alignNode1" presStyleIdx="3" presStyleCnt="7"/>
      <dgm:spPr/>
    </dgm:pt>
    <dgm:pt modelId="{A3A9DEA5-A09C-4ED5-9F82-CD559436FCE7}" type="pres">
      <dgm:prSet presAssocID="{6D86D274-D031-4674-A7DB-3E482F09CA5E}" presName="horz1" presStyleCnt="0"/>
      <dgm:spPr/>
    </dgm:pt>
    <dgm:pt modelId="{BA3BB586-74E5-44B9-B788-C4C708820B63}" type="pres">
      <dgm:prSet presAssocID="{6D86D274-D031-4674-A7DB-3E482F09CA5E}" presName="tx1" presStyleLbl="revTx" presStyleIdx="3" presStyleCnt="7"/>
      <dgm:spPr/>
    </dgm:pt>
    <dgm:pt modelId="{05317882-CC35-48A0-B7D9-38CCC100C036}" type="pres">
      <dgm:prSet presAssocID="{6D86D274-D031-4674-A7DB-3E482F09CA5E}" presName="vert1" presStyleCnt="0"/>
      <dgm:spPr/>
    </dgm:pt>
    <dgm:pt modelId="{B492A676-5DE1-43A4-ACB1-C5A3A68BD898}" type="pres">
      <dgm:prSet presAssocID="{9EF2869D-D233-40E6-B3A6-B3E87F74E7E8}" presName="thickLine" presStyleLbl="alignNode1" presStyleIdx="4" presStyleCnt="7"/>
      <dgm:spPr/>
    </dgm:pt>
    <dgm:pt modelId="{4129EED8-7496-4380-ABD6-4B9E74B8552E}" type="pres">
      <dgm:prSet presAssocID="{9EF2869D-D233-40E6-B3A6-B3E87F74E7E8}" presName="horz1" presStyleCnt="0"/>
      <dgm:spPr/>
    </dgm:pt>
    <dgm:pt modelId="{D1CDB9D5-3499-4B92-8BC6-C6260434DFE2}" type="pres">
      <dgm:prSet presAssocID="{9EF2869D-D233-40E6-B3A6-B3E87F74E7E8}" presName="tx1" presStyleLbl="revTx" presStyleIdx="4" presStyleCnt="7"/>
      <dgm:spPr/>
    </dgm:pt>
    <dgm:pt modelId="{CD637107-4BB3-4035-9D36-01A9B260BF95}" type="pres">
      <dgm:prSet presAssocID="{9EF2869D-D233-40E6-B3A6-B3E87F74E7E8}" presName="vert1" presStyleCnt="0"/>
      <dgm:spPr/>
    </dgm:pt>
    <dgm:pt modelId="{C1AFF46B-53FD-4DF4-ABC6-98CECD103445}" type="pres">
      <dgm:prSet presAssocID="{CE2EB727-5567-42CF-9375-6FBC6BAFA4B2}" presName="thickLine" presStyleLbl="alignNode1" presStyleIdx="5" presStyleCnt="7"/>
      <dgm:spPr/>
    </dgm:pt>
    <dgm:pt modelId="{DE635CE3-0F97-4027-A311-69AC3074C9BE}" type="pres">
      <dgm:prSet presAssocID="{CE2EB727-5567-42CF-9375-6FBC6BAFA4B2}" presName="horz1" presStyleCnt="0"/>
      <dgm:spPr/>
    </dgm:pt>
    <dgm:pt modelId="{110B9FB1-C75A-425A-B2C8-D142740A7684}" type="pres">
      <dgm:prSet presAssocID="{CE2EB727-5567-42CF-9375-6FBC6BAFA4B2}" presName="tx1" presStyleLbl="revTx" presStyleIdx="5" presStyleCnt="7"/>
      <dgm:spPr/>
    </dgm:pt>
    <dgm:pt modelId="{82EB53DA-20E7-4027-AEFD-EBB224E8B418}" type="pres">
      <dgm:prSet presAssocID="{CE2EB727-5567-42CF-9375-6FBC6BAFA4B2}" presName="vert1" presStyleCnt="0"/>
      <dgm:spPr/>
    </dgm:pt>
    <dgm:pt modelId="{8947FB7A-A9AD-4F2E-802F-47725F0D3459}" type="pres">
      <dgm:prSet presAssocID="{8D3BA2AE-4FC3-4991-A208-3121A1BCCECA}" presName="thickLine" presStyleLbl="alignNode1" presStyleIdx="6" presStyleCnt="7"/>
      <dgm:spPr/>
    </dgm:pt>
    <dgm:pt modelId="{F820EFA0-452E-4FBD-869C-56E193409EB1}" type="pres">
      <dgm:prSet presAssocID="{8D3BA2AE-4FC3-4991-A208-3121A1BCCECA}" presName="horz1" presStyleCnt="0"/>
      <dgm:spPr/>
    </dgm:pt>
    <dgm:pt modelId="{F705EB8F-7AE4-4F62-BA3E-2D893E9AADEF}" type="pres">
      <dgm:prSet presAssocID="{8D3BA2AE-4FC3-4991-A208-3121A1BCCECA}" presName="tx1" presStyleLbl="revTx" presStyleIdx="6" presStyleCnt="7"/>
      <dgm:spPr/>
    </dgm:pt>
    <dgm:pt modelId="{21333460-7C56-45C2-A7E1-B387FCE9F133}" type="pres">
      <dgm:prSet presAssocID="{8D3BA2AE-4FC3-4991-A208-3121A1BCCECA}" presName="vert1" presStyleCnt="0"/>
      <dgm:spPr/>
    </dgm:pt>
  </dgm:ptLst>
  <dgm:cxnLst>
    <dgm:cxn modelId="{921C160E-9B95-49AC-86F1-C2CD06FBD1C5}" srcId="{50528221-7181-480F-829A-008A53C02B43}" destId="{CE2EB727-5567-42CF-9375-6FBC6BAFA4B2}" srcOrd="5" destOrd="0" parTransId="{2E8819A2-0BBC-4D77-936D-C53AFF164F4F}" sibTransId="{808576EC-54A7-47EA-A752-4B3E2C7BA906}"/>
    <dgm:cxn modelId="{6A4F4F0E-B916-4D50-BDE5-1AD081958660}" srcId="{50528221-7181-480F-829A-008A53C02B43}" destId="{8D3BA2AE-4FC3-4991-A208-3121A1BCCECA}" srcOrd="6" destOrd="0" parTransId="{3739BEA0-AF37-4D4A-B3E2-3DFA6E8F0FDB}" sibTransId="{6143473E-F265-4274-9C1F-322BDA4E8BBD}"/>
    <dgm:cxn modelId="{2ADCBD2D-1CB7-40AC-A87B-37637CA777AB}" type="presOf" srcId="{8D3BA2AE-4FC3-4991-A208-3121A1BCCECA}" destId="{F705EB8F-7AE4-4F62-BA3E-2D893E9AADEF}" srcOrd="0" destOrd="0" presId="urn:microsoft.com/office/officeart/2008/layout/LinedList"/>
    <dgm:cxn modelId="{E43BE72E-7B2C-4BA5-9642-41BA90344794}" type="presOf" srcId="{50528221-7181-480F-829A-008A53C02B43}" destId="{63759151-304E-4F03-BC30-EF215E1BC1A1}" srcOrd="0" destOrd="0" presId="urn:microsoft.com/office/officeart/2008/layout/LinedList"/>
    <dgm:cxn modelId="{73F0B03E-1F95-451E-8E2B-5F22A02AE36A}" srcId="{50528221-7181-480F-829A-008A53C02B43}" destId="{41DB8AAE-1B50-466F-993F-20489C50FA18}" srcOrd="1" destOrd="0" parTransId="{7CE7C7BC-9728-4412-9FDE-2486C1488660}" sibTransId="{11F4B97A-89E5-4782-AE1C-B64D87FDD050}"/>
    <dgm:cxn modelId="{E619FD66-00A2-426D-A7DD-58288197C218}" type="presOf" srcId="{1E2630A9-9E16-4859-9082-785AE38194B5}" destId="{2503A224-9CF3-4864-A8B7-2C36C4DBE399}" srcOrd="0" destOrd="0" presId="urn:microsoft.com/office/officeart/2008/layout/LinedList"/>
    <dgm:cxn modelId="{160F8754-D93B-4DBB-BB48-9E9AE001CBA7}" type="presOf" srcId="{6D86D274-D031-4674-A7DB-3E482F09CA5E}" destId="{BA3BB586-74E5-44B9-B788-C4C708820B63}" srcOrd="0" destOrd="0" presId="urn:microsoft.com/office/officeart/2008/layout/LinedList"/>
    <dgm:cxn modelId="{F43DD077-9746-437D-83D3-C9DE7061A57C}" type="presOf" srcId="{9EF2869D-D233-40E6-B3A6-B3E87F74E7E8}" destId="{D1CDB9D5-3499-4B92-8BC6-C6260434DFE2}" srcOrd="0" destOrd="0" presId="urn:microsoft.com/office/officeart/2008/layout/LinedList"/>
    <dgm:cxn modelId="{E391FC9A-9FF1-4F69-944F-6921505DAE29}" srcId="{50528221-7181-480F-829A-008A53C02B43}" destId="{1E2630A9-9E16-4859-9082-785AE38194B5}" srcOrd="2" destOrd="0" parTransId="{B69B00D0-991E-48D4-ADED-05A9B9768906}" sibTransId="{AD07A61A-4082-4184-BA19-47148B4B6615}"/>
    <dgm:cxn modelId="{F5FB0BAB-5AF0-41D4-874A-F961D1BEBE19}" srcId="{50528221-7181-480F-829A-008A53C02B43}" destId="{6D86D274-D031-4674-A7DB-3E482F09CA5E}" srcOrd="3" destOrd="0" parTransId="{995E0B10-582D-4D1F-AEC5-86306A2E9E35}" sibTransId="{573D08A9-C34B-4256-BE29-6DB1A60772B2}"/>
    <dgm:cxn modelId="{F8600AAF-0101-41F8-BB67-D049F4A2F26E}" type="presOf" srcId="{893BB3E8-7507-44F8-A601-C6CCB73FB61D}" destId="{4F61A77E-A68D-4B4A-849C-38511A815AD7}" srcOrd="0" destOrd="0" presId="urn:microsoft.com/office/officeart/2008/layout/LinedList"/>
    <dgm:cxn modelId="{55B8A5B3-D385-4B1D-9C29-7990BABFEC53}" srcId="{50528221-7181-480F-829A-008A53C02B43}" destId="{9EF2869D-D233-40E6-B3A6-B3E87F74E7E8}" srcOrd="4" destOrd="0" parTransId="{5AFABDCE-5D96-4939-B340-9F9F11D68BDF}" sibTransId="{5545AFA9-F56B-4835-A10D-D3798C0DEF7F}"/>
    <dgm:cxn modelId="{A1400BB7-5DA5-4D60-99D8-A1B354710F25}" srcId="{50528221-7181-480F-829A-008A53C02B43}" destId="{893BB3E8-7507-44F8-A601-C6CCB73FB61D}" srcOrd="0" destOrd="0" parTransId="{1DDBF303-C96A-4B84-92DA-49D60EEA7EBD}" sibTransId="{09EB6798-16B7-4A06-8635-96428F203D79}"/>
    <dgm:cxn modelId="{C7C3BAF2-FE70-474A-99BA-9ACA79C68C46}" type="presOf" srcId="{41DB8AAE-1B50-466F-993F-20489C50FA18}" destId="{2B5D3F6F-ABAC-48C7-B8AB-C2FE90E65584}" srcOrd="0" destOrd="0" presId="urn:microsoft.com/office/officeart/2008/layout/LinedList"/>
    <dgm:cxn modelId="{E51C37F8-929C-4C1E-949D-506164FDA503}" type="presOf" srcId="{CE2EB727-5567-42CF-9375-6FBC6BAFA4B2}" destId="{110B9FB1-C75A-425A-B2C8-D142740A7684}" srcOrd="0" destOrd="0" presId="urn:microsoft.com/office/officeart/2008/layout/LinedList"/>
    <dgm:cxn modelId="{D9466847-D4A3-4B6D-9A62-0283998D92D4}" type="presParOf" srcId="{63759151-304E-4F03-BC30-EF215E1BC1A1}" destId="{EE8B219D-56CA-4733-8785-D0DE97E05408}" srcOrd="0" destOrd="0" presId="urn:microsoft.com/office/officeart/2008/layout/LinedList"/>
    <dgm:cxn modelId="{4575E5D5-68B0-4827-9A63-537F281FA317}" type="presParOf" srcId="{63759151-304E-4F03-BC30-EF215E1BC1A1}" destId="{FD6841D4-7D95-4C9B-B1DB-652C78B6A912}" srcOrd="1" destOrd="0" presId="urn:microsoft.com/office/officeart/2008/layout/LinedList"/>
    <dgm:cxn modelId="{5ED8F7DF-326D-4C3B-8133-2173D35DE931}" type="presParOf" srcId="{FD6841D4-7D95-4C9B-B1DB-652C78B6A912}" destId="{4F61A77E-A68D-4B4A-849C-38511A815AD7}" srcOrd="0" destOrd="0" presId="urn:microsoft.com/office/officeart/2008/layout/LinedList"/>
    <dgm:cxn modelId="{C3B049FC-998B-4DA4-A167-E0BFA43C9836}" type="presParOf" srcId="{FD6841D4-7D95-4C9B-B1DB-652C78B6A912}" destId="{513BEB01-0CC7-4A2F-863F-4F0CBB31BF5E}" srcOrd="1" destOrd="0" presId="urn:microsoft.com/office/officeart/2008/layout/LinedList"/>
    <dgm:cxn modelId="{54BBFB05-7382-4CD2-8FD0-32D4EE2148EE}" type="presParOf" srcId="{63759151-304E-4F03-BC30-EF215E1BC1A1}" destId="{876E0924-2A2A-4BAF-B545-2D3C5C1C2382}" srcOrd="2" destOrd="0" presId="urn:microsoft.com/office/officeart/2008/layout/LinedList"/>
    <dgm:cxn modelId="{CD809175-95D7-4880-ABE4-5DE3D4AF90CC}" type="presParOf" srcId="{63759151-304E-4F03-BC30-EF215E1BC1A1}" destId="{8777B67A-F20F-498F-BC73-9C65D7F3394E}" srcOrd="3" destOrd="0" presId="urn:microsoft.com/office/officeart/2008/layout/LinedList"/>
    <dgm:cxn modelId="{920DE106-B102-44C4-8ED7-83A5CB3683F4}" type="presParOf" srcId="{8777B67A-F20F-498F-BC73-9C65D7F3394E}" destId="{2B5D3F6F-ABAC-48C7-B8AB-C2FE90E65584}" srcOrd="0" destOrd="0" presId="urn:microsoft.com/office/officeart/2008/layout/LinedList"/>
    <dgm:cxn modelId="{AA3267EA-AE3C-41C9-AF32-D3BD7CB51C22}" type="presParOf" srcId="{8777B67A-F20F-498F-BC73-9C65D7F3394E}" destId="{DCE28C11-38BD-44D8-8F76-DCA51B897288}" srcOrd="1" destOrd="0" presId="urn:microsoft.com/office/officeart/2008/layout/LinedList"/>
    <dgm:cxn modelId="{2A238228-F676-4D05-83E3-FC3A0CA8E68F}" type="presParOf" srcId="{63759151-304E-4F03-BC30-EF215E1BC1A1}" destId="{A71E716F-2295-4BEF-BB52-10F401215961}" srcOrd="4" destOrd="0" presId="urn:microsoft.com/office/officeart/2008/layout/LinedList"/>
    <dgm:cxn modelId="{B4FD2044-CFD2-45DB-9299-01F96CC85F85}" type="presParOf" srcId="{63759151-304E-4F03-BC30-EF215E1BC1A1}" destId="{8133C93A-8D1E-4555-8703-18F6B5D4ADD7}" srcOrd="5" destOrd="0" presId="urn:microsoft.com/office/officeart/2008/layout/LinedList"/>
    <dgm:cxn modelId="{A2713186-5417-408E-9366-01059D272905}" type="presParOf" srcId="{8133C93A-8D1E-4555-8703-18F6B5D4ADD7}" destId="{2503A224-9CF3-4864-A8B7-2C36C4DBE399}" srcOrd="0" destOrd="0" presId="urn:microsoft.com/office/officeart/2008/layout/LinedList"/>
    <dgm:cxn modelId="{2F7F382F-4B68-4900-ABCE-E12D305DF9F2}" type="presParOf" srcId="{8133C93A-8D1E-4555-8703-18F6B5D4ADD7}" destId="{F7EC3109-7701-4BA9-B89E-F2538356E0F5}" srcOrd="1" destOrd="0" presId="urn:microsoft.com/office/officeart/2008/layout/LinedList"/>
    <dgm:cxn modelId="{CE1F6198-EC0D-4A2F-81B4-56C6AF3A0060}" type="presParOf" srcId="{63759151-304E-4F03-BC30-EF215E1BC1A1}" destId="{222621AF-B36A-48AF-A6EF-B30FFCE453EF}" srcOrd="6" destOrd="0" presId="urn:microsoft.com/office/officeart/2008/layout/LinedList"/>
    <dgm:cxn modelId="{C7A819A1-A96D-459B-87BF-C77B2C05A438}" type="presParOf" srcId="{63759151-304E-4F03-BC30-EF215E1BC1A1}" destId="{A3A9DEA5-A09C-4ED5-9F82-CD559436FCE7}" srcOrd="7" destOrd="0" presId="urn:microsoft.com/office/officeart/2008/layout/LinedList"/>
    <dgm:cxn modelId="{2EAABCC9-3F46-41EC-AF21-856D2F5FC7EF}" type="presParOf" srcId="{A3A9DEA5-A09C-4ED5-9F82-CD559436FCE7}" destId="{BA3BB586-74E5-44B9-B788-C4C708820B63}" srcOrd="0" destOrd="0" presId="urn:microsoft.com/office/officeart/2008/layout/LinedList"/>
    <dgm:cxn modelId="{392C57FC-2EB1-4DA9-ACDB-4F65023225A7}" type="presParOf" srcId="{A3A9DEA5-A09C-4ED5-9F82-CD559436FCE7}" destId="{05317882-CC35-48A0-B7D9-38CCC100C036}" srcOrd="1" destOrd="0" presId="urn:microsoft.com/office/officeart/2008/layout/LinedList"/>
    <dgm:cxn modelId="{931B3597-1848-439E-8220-B910064FBED4}" type="presParOf" srcId="{63759151-304E-4F03-BC30-EF215E1BC1A1}" destId="{B492A676-5DE1-43A4-ACB1-C5A3A68BD898}" srcOrd="8" destOrd="0" presId="urn:microsoft.com/office/officeart/2008/layout/LinedList"/>
    <dgm:cxn modelId="{55B9EA2F-2A17-4F75-8B59-3FFC8EB2F94C}" type="presParOf" srcId="{63759151-304E-4F03-BC30-EF215E1BC1A1}" destId="{4129EED8-7496-4380-ABD6-4B9E74B8552E}" srcOrd="9" destOrd="0" presId="urn:microsoft.com/office/officeart/2008/layout/LinedList"/>
    <dgm:cxn modelId="{E352B4C9-ACB2-4F39-B022-3748CA10F619}" type="presParOf" srcId="{4129EED8-7496-4380-ABD6-4B9E74B8552E}" destId="{D1CDB9D5-3499-4B92-8BC6-C6260434DFE2}" srcOrd="0" destOrd="0" presId="urn:microsoft.com/office/officeart/2008/layout/LinedList"/>
    <dgm:cxn modelId="{04434A8D-3E00-4385-BD8D-CF7C1E9689BC}" type="presParOf" srcId="{4129EED8-7496-4380-ABD6-4B9E74B8552E}" destId="{CD637107-4BB3-4035-9D36-01A9B260BF95}" srcOrd="1" destOrd="0" presId="urn:microsoft.com/office/officeart/2008/layout/LinedList"/>
    <dgm:cxn modelId="{46A3B2AA-0783-4E5F-8C45-CE52A8FF4B0B}" type="presParOf" srcId="{63759151-304E-4F03-BC30-EF215E1BC1A1}" destId="{C1AFF46B-53FD-4DF4-ABC6-98CECD103445}" srcOrd="10" destOrd="0" presId="urn:microsoft.com/office/officeart/2008/layout/LinedList"/>
    <dgm:cxn modelId="{D614D902-B432-4FED-8411-1DF78F24BBBB}" type="presParOf" srcId="{63759151-304E-4F03-BC30-EF215E1BC1A1}" destId="{DE635CE3-0F97-4027-A311-69AC3074C9BE}" srcOrd="11" destOrd="0" presId="urn:microsoft.com/office/officeart/2008/layout/LinedList"/>
    <dgm:cxn modelId="{8A9B5E6D-FFBE-46FB-96D8-1D5E86ED8401}" type="presParOf" srcId="{DE635CE3-0F97-4027-A311-69AC3074C9BE}" destId="{110B9FB1-C75A-425A-B2C8-D142740A7684}" srcOrd="0" destOrd="0" presId="urn:microsoft.com/office/officeart/2008/layout/LinedList"/>
    <dgm:cxn modelId="{1C687AF5-CF7B-4CE6-A648-CC5CC9F6CF44}" type="presParOf" srcId="{DE635CE3-0F97-4027-A311-69AC3074C9BE}" destId="{82EB53DA-20E7-4027-AEFD-EBB224E8B418}" srcOrd="1" destOrd="0" presId="urn:microsoft.com/office/officeart/2008/layout/LinedList"/>
    <dgm:cxn modelId="{D8461810-F251-4F43-BF81-185E02A13F36}" type="presParOf" srcId="{63759151-304E-4F03-BC30-EF215E1BC1A1}" destId="{8947FB7A-A9AD-4F2E-802F-47725F0D3459}" srcOrd="12" destOrd="0" presId="urn:microsoft.com/office/officeart/2008/layout/LinedList"/>
    <dgm:cxn modelId="{6E19EDBA-5924-4E9B-A683-CD1B46BAF670}" type="presParOf" srcId="{63759151-304E-4F03-BC30-EF215E1BC1A1}" destId="{F820EFA0-452E-4FBD-869C-56E193409EB1}" srcOrd="13" destOrd="0" presId="urn:microsoft.com/office/officeart/2008/layout/LinedList"/>
    <dgm:cxn modelId="{A19432F1-2C16-4D23-A53B-2C45D296C6BA}" type="presParOf" srcId="{F820EFA0-452E-4FBD-869C-56E193409EB1}" destId="{F705EB8F-7AE4-4F62-BA3E-2D893E9AADEF}" srcOrd="0" destOrd="0" presId="urn:microsoft.com/office/officeart/2008/layout/LinedList"/>
    <dgm:cxn modelId="{0D79B096-8B9D-441D-9A83-8B8FC58D1290}" type="presParOf" srcId="{F820EFA0-452E-4FBD-869C-56E193409EB1}" destId="{21333460-7C56-45C2-A7E1-B387FCE9F1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389172-D93C-430D-A4FF-C92076BE168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D747B0A-6281-49DE-A08B-567462EE28A1}">
      <dgm:prSet/>
      <dgm:spPr/>
      <dgm:t>
        <a:bodyPr/>
        <a:lstStyle/>
        <a:p>
          <a:r>
            <a:rPr lang="en-AU"/>
            <a:t>Cross-platform support. Runs in Office for Windows, Mac, iOS, Android and Office Online. </a:t>
          </a:r>
        </a:p>
      </dgm:t>
    </dgm:pt>
    <dgm:pt modelId="{6639ED52-7B3C-42A4-AF5E-437080870419}" type="parTrans" cxnId="{76CCD906-A73F-4E3E-8B82-F6761A31B3CE}">
      <dgm:prSet/>
      <dgm:spPr/>
      <dgm:t>
        <a:bodyPr/>
        <a:lstStyle/>
        <a:p>
          <a:endParaRPr lang="en-US"/>
        </a:p>
      </dgm:t>
    </dgm:pt>
    <dgm:pt modelId="{69111EDF-DBCF-4918-A06D-6EA668D5B0B9}" type="sibTrans" cxnId="{76CCD906-A73F-4E3E-8B82-F6761A31B3CE}">
      <dgm:prSet/>
      <dgm:spPr/>
      <dgm:t>
        <a:bodyPr/>
        <a:lstStyle/>
        <a:p>
          <a:endParaRPr lang="en-US"/>
        </a:p>
      </dgm:t>
    </dgm:pt>
    <dgm:pt modelId="{1726E7AB-CFAD-45FD-9AA4-D05E4F0A9A31}">
      <dgm:prSet/>
      <dgm:spPr/>
      <dgm:t>
        <a:bodyPr/>
        <a:lstStyle/>
        <a:p>
          <a:r>
            <a:rPr lang="en-AU"/>
            <a:t>Centralized deployment and distribution. No code installed on end user machines.</a:t>
          </a:r>
        </a:p>
      </dgm:t>
    </dgm:pt>
    <dgm:pt modelId="{D07999CF-4318-4E7C-83D5-346839DBC903}" type="parTrans" cxnId="{C7FFBF60-6093-45C3-A713-35628B65CFEE}">
      <dgm:prSet/>
      <dgm:spPr/>
      <dgm:t>
        <a:bodyPr/>
        <a:lstStyle/>
        <a:p>
          <a:endParaRPr lang="en-US"/>
        </a:p>
      </dgm:t>
    </dgm:pt>
    <dgm:pt modelId="{727DB2BD-9E40-441B-8215-73DEB5011F29}" type="sibTrans" cxnId="{C7FFBF60-6093-45C3-A713-35628B65CFEE}">
      <dgm:prSet/>
      <dgm:spPr/>
      <dgm:t>
        <a:bodyPr/>
        <a:lstStyle/>
        <a:p>
          <a:endParaRPr lang="en-US"/>
        </a:p>
      </dgm:t>
    </dgm:pt>
    <dgm:pt modelId="{3342E53E-89E8-4EB8-B25F-AADBFFB062F1}">
      <dgm:prSet/>
      <dgm:spPr/>
      <dgm:t>
        <a:bodyPr/>
        <a:lstStyle/>
        <a:p>
          <a:r>
            <a:rPr lang="en-AU"/>
            <a:t>Add-ins do not affect the performance and stability of the host application.</a:t>
          </a:r>
        </a:p>
      </dgm:t>
    </dgm:pt>
    <dgm:pt modelId="{A5350F14-2DD7-490E-A960-4E5B90948770}" type="parTrans" cxnId="{0E511D71-8A9D-4E20-AD3C-E0AC3FE2481C}">
      <dgm:prSet/>
      <dgm:spPr/>
      <dgm:t>
        <a:bodyPr/>
        <a:lstStyle/>
        <a:p>
          <a:endParaRPr lang="en-US"/>
        </a:p>
      </dgm:t>
    </dgm:pt>
    <dgm:pt modelId="{51F1298B-E751-43F7-B9D7-87D46C26DB03}" type="sibTrans" cxnId="{0E511D71-8A9D-4E20-AD3C-E0AC3FE2481C}">
      <dgm:prSet/>
      <dgm:spPr/>
      <dgm:t>
        <a:bodyPr/>
        <a:lstStyle/>
        <a:p>
          <a:endParaRPr lang="en-US"/>
        </a:p>
      </dgm:t>
    </dgm:pt>
    <dgm:pt modelId="{BC4C55AB-B5BD-41B2-92BF-9051044D6163}">
      <dgm:prSet/>
      <dgm:spPr/>
      <dgm:t>
        <a:bodyPr/>
        <a:lstStyle/>
        <a:p>
          <a:r>
            <a:rPr lang="en-AU"/>
            <a:t>The application is evergreen, because it's centrally hosted making a change to the web app makes it available to all users immediately. Everyone is on the same version.</a:t>
          </a:r>
        </a:p>
      </dgm:t>
    </dgm:pt>
    <dgm:pt modelId="{C3B0A538-E0D6-4A5C-B73F-9F4C5905E9A0}" type="parTrans" cxnId="{C95B1131-4D9D-42EE-BCB6-9E5380920797}">
      <dgm:prSet/>
      <dgm:spPr/>
      <dgm:t>
        <a:bodyPr/>
        <a:lstStyle/>
        <a:p>
          <a:endParaRPr lang="en-US"/>
        </a:p>
      </dgm:t>
    </dgm:pt>
    <dgm:pt modelId="{C4B32662-4538-48D2-B20E-59850A0D51CC}" type="sibTrans" cxnId="{C95B1131-4D9D-42EE-BCB6-9E5380920797}">
      <dgm:prSet/>
      <dgm:spPr/>
      <dgm:t>
        <a:bodyPr/>
        <a:lstStyle/>
        <a:p>
          <a:endParaRPr lang="en-US"/>
        </a:p>
      </dgm:t>
    </dgm:pt>
    <dgm:pt modelId="{1F0B65F2-1B00-434F-88E3-E298DFDF945C}">
      <dgm:prSet/>
      <dgm:spPr/>
      <dgm:t>
        <a:bodyPr/>
        <a:lstStyle/>
        <a:p>
          <a:r>
            <a:rPr lang="en-AU"/>
            <a:t>Based on standard web technology. No tie in to using Microsoft stack for developing it.</a:t>
          </a:r>
        </a:p>
      </dgm:t>
    </dgm:pt>
    <dgm:pt modelId="{EE8AEF4A-75DE-47D7-8FA1-07C9171D2221}" type="parTrans" cxnId="{1985E72B-B972-4F38-B30A-369DF1DB2BC1}">
      <dgm:prSet/>
      <dgm:spPr/>
      <dgm:t>
        <a:bodyPr/>
        <a:lstStyle/>
        <a:p>
          <a:endParaRPr lang="en-US"/>
        </a:p>
      </dgm:t>
    </dgm:pt>
    <dgm:pt modelId="{2C16E2D1-C9E4-43E0-899E-CE6D40291120}" type="sibTrans" cxnId="{1985E72B-B972-4F38-B30A-369DF1DB2BC1}">
      <dgm:prSet/>
      <dgm:spPr/>
      <dgm:t>
        <a:bodyPr/>
        <a:lstStyle/>
        <a:p>
          <a:endParaRPr lang="en-US"/>
        </a:p>
      </dgm:t>
    </dgm:pt>
    <dgm:pt modelId="{2C830095-55CC-4DFA-BE95-31E937A9E300}" type="pres">
      <dgm:prSet presAssocID="{D7389172-D93C-430D-A4FF-C92076BE1686}" presName="vert0" presStyleCnt="0">
        <dgm:presLayoutVars>
          <dgm:dir/>
          <dgm:animOne val="branch"/>
          <dgm:animLvl val="lvl"/>
        </dgm:presLayoutVars>
      </dgm:prSet>
      <dgm:spPr/>
    </dgm:pt>
    <dgm:pt modelId="{0AD04E2D-B730-4DD5-8B6F-A84603504041}" type="pres">
      <dgm:prSet presAssocID="{6D747B0A-6281-49DE-A08B-567462EE28A1}" presName="thickLine" presStyleLbl="alignNode1" presStyleIdx="0" presStyleCnt="5"/>
      <dgm:spPr/>
    </dgm:pt>
    <dgm:pt modelId="{7FF6F931-2B14-4521-A028-8C2D21B7C4EC}" type="pres">
      <dgm:prSet presAssocID="{6D747B0A-6281-49DE-A08B-567462EE28A1}" presName="horz1" presStyleCnt="0"/>
      <dgm:spPr/>
    </dgm:pt>
    <dgm:pt modelId="{D41777E8-AE98-4EA2-B668-38B0B073B3DB}" type="pres">
      <dgm:prSet presAssocID="{6D747B0A-6281-49DE-A08B-567462EE28A1}" presName="tx1" presStyleLbl="revTx" presStyleIdx="0" presStyleCnt="5"/>
      <dgm:spPr/>
    </dgm:pt>
    <dgm:pt modelId="{3265CA6D-ED7F-4ECA-AD90-41A10EC212C2}" type="pres">
      <dgm:prSet presAssocID="{6D747B0A-6281-49DE-A08B-567462EE28A1}" presName="vert1" presStyleCnt="0"/>
      <dgm:spPr/>
    </dgm:pt>
    <dgm:pt modelId="{4FB41D54-1D4C-410F-81AD-873CA5AB9099}" type="pres">
      <dgm:prSet presAssocID="{1726E7AB-CFAD-45FD-9AA4-D05E4F0A9A31}" presName="thickLine" presStyleLbl="alignNode1" presStyleIdx="1" presStyleCnt="5"/>
      <dgm:spPr/>
    </dgm:pt>
    <dgm:pt modelId="{FF464323-21B2-424B-A739-DF5FD197C02C}" type="pres">
      <dgm:prSet presAssocID="{1726E7AB-CFAD-45FD-9AA4-D05E4F0A9A31}" presName="horz1" presStyleCnt="0"/>
      <dgm:spPr/>
    </dgm:pt>
    <dgm:pt modelId="{6D06263D-D9DB-446C-9B37-F4A52D14FE22}" type="pres">
      <dgm:prSet presAssocID="{1726E7AB-CFAD-45FD-9AA4-D05E4F0A9A31}" presName="tx1" presStyleLbl="revTx" presStyleIdx="1" presStyleCnt="5"/>
      <dgm:spPr/>
    </dgm:pt>
    <dgm:pt modelId="{10EC6F25-4A18-46B1-92FA-51285751F573}" type="pres">
      <dgm:prSet presAssocID="{1726E7AB-CFAD-45FD-9AA4-D05E4F0A9A31}" presName="vert1" presStyleCnt="0"/>
      <dgm:spPr/>
    </dgm:pt>
    <dgm:pt modelId="{62D15143-F1F4-47C1-ABA1-63B53D2879D9}" type="pres">
      <dgm:prSet presAssocID="{3342E53E-89E8-4EB8-B25F-AADBFFB062F1}" presName="thickLine" presStyleLbl="alignNode1" presStyleIdx="2" presStyleCnt="5"/>
      <dgm:spPr/>
    </dgm:pt>
    <dgm:pt modelId="{1A8A2C3C-14DA-4FAC-ACD3-C9353F69B19C}" type="pres">
      <dgm:prSet presAssocID="{3342E53E-89E8-4EB8-B25F-AADBFFB062F1}" presName="horz1" presStyleCnt="0"/>
      <dgm:spPr/>
    </dgm:pt>
    <dgm:pt modelId="{A75FEF14-FB48-4A67-BB53-242D21FC48C4}" type="pres">
      <dgm:prSet presAssocID="{3342E53E-89E8-4EB8-B25F-AADBFFB062F1}" presName="tx1" presStyleLbl="revTx" presStyleIdx="2" presStyleCnt="5"/>
      <dgm:spPr/>
    </dgm:pt>
    <dgm:pt modelId="{CD45014A-5AF2-44BA-A44A-6994C35D8544}" type="pres">
      <dgm:prSet presAssocID="{3342E53E-89E8-4EB8-B25F-AADBFFB062F1}" presName="vert1" presStyleCnt="0"/>
      <dgm:spPr/>
    </dgm:pt>
    <dgm:pt modelId="{06206419-3DFB-436D-AE86-76928B99F383}" type="pres">
      <dgm:prSet presAssocID="{BC4C55AB-B5BD-41B2-92BF-9051044D6163}" presName="thickLine" presStyleLbl="alignNode1" presStyleIdx="3" presStyleCnt="5"/>
      <dgm:spPr/>
    </dgm:pt>
    <dgm:pt modelId="{A2637C40-8EB7-432C-9443-D402988C6D54}" type="pres">
      <dgm:prSet presAssocID="{BC4C55AB-B5BD-41B2-92BF-9051044D6163}" presName="horz1" presStyleCnt="0"/>
      <dgm:spPr/>
    </dgm:pt>
    <dgm:pt modelId="{D29C47DF-8997-4C07-831E-E9DFE84CFF44}" type="pres">
      <dgm:prSet presAssocID="{BC4C55AB-B5BD-41B2-92BF-9051044D6163}" presName="tx1" presStyleLbl="revTx" presStyleIdx="3" presStyleCnt="5"/>
      <dgm:spPr/>
    </dgm:pt>
    <dgm:pt modelId="{CCAA92B7-F36E-4BF8-81B2-3C5733DA9298}" type="pres">
      <dgm:prSet presAssocID="{BC4C55AB-B5BD-41B2-92BF-9051044D6163}" presName="vert1" presStyleCnt="0"/>
      <dgm:spPr/>
    </dgm:pt>
    <dgm:pt modelId="{3234E0B6-E09A-4D55-9742-B6466CD8F24C}" type="pres">
      <dgm:prSet presAssocID="{1F0B65F2-1B00-434F-88E3-E298DFDF945C}" presName="thickLine" presStyleLbl="alignNode1" presStyleIdx="4" presStyleCnt="5"/>
      <dgm:spPr/>
    </dgm:pt>
    <dgm:pt modelId="{81707C19-4BE4-4CA0-BC11-A7DB5DB3DCEE}" type="pres">
      <dgm:prSet presAssocID="{1F0B65F2-1B00-434F-88E3-E298DFDF945C}" presName="horz1" presStyleCnt="0"/>
      <dgm:spPr/>
    </dgm:pt>
    <dgm:pt modelId="{417D481F-3B14-453A-8DDA-FE43374E81F1}" type="pres">
      <dgm:prSet presAssocID="{1F0B65F2-1B00-434F-88E3-E298DFDF945C}" presName="tx1" presStyleLbl="revTx" presStyleIdx="4" presStyleCnt="5"/>
      <dgm:spPr/>
    </dgm:pt>
    <dgm:pt modelId="{1231C5ED-A86F-4022-844A-DE0B730597FA}" type="pres">
      <dgm:prSet presAssocID="{1F0B65F2-1B00-434F-88E3-E298DFDF945C}" presName="vert1" presStyleCnt="0"/>
      <dgm:spPr/>
    </dgm:pt>
  </dgm:ptLst>
  <dgm:cxnLst>
    <dgm:cxn modelId="{76CCD906-A73F-4E3E-8B82-F6761A31B3CE}" srcId="{D7389172-D93C-430D-A4FF-C92076BE1686}" destId="{6D747B0A-6281-49DE-A08B-567462EE28A1}" srcOrd="0" destOrd="0" parTransId="{6639ED52-7B3C-42A4-AF5E-437080870419}" sibTransId="{69111EDF-DBCF-4918-A06D-6EA668D5B0B9}"/>
    <dgm:cxn modelId="{82231708-8106-4071-9306-706630E112EB}" type="presOf" srcId="{1726E7AB-CFAD-45FD-9AA4-D05E4F0A9A31}" destId="{6D06263D-D9DB-446C-9B37-F4A52D14FE22}" srcOrd="0" destOrd="0" presId="urn:microsoft.com/office/officeart/2008/layout/LinedList"/>
    <dgm:cxn modelId="{6B3F911E-4718-4D28-8471-6ED8F242F15F}" type="presOf" srcId="{3342E53E-89E8-4EB8-B25F-AADBFFB062F1}" destId="{A75FEF14-FB48-4A67-BB53-242D21FC48C4}" srcOrd="0" destOrd="0" presId="urn:microsoft.com/office/officeart/2008/layout/LinedList"/>
    <dgm:cxn modelId="{F5AAF323-EFA6-4B38-A1C4-E17546C45453}" type="presOf" srcId="{1F0B65F2-1B00-434F-88E3-E298DFDF945C}" destId="{417D481F-3B14-453A-8DDA-FE43374E81F1}" srcOrd="0" destOrd="0" presId="urn:microsoft.com/office/officeart/2008/layout/LinedList"/>
    <dgm:cxn modelId="{1985E72B-B972-4F38-B30A-369DF1DB2BC1}" srcId="{D7389172-D93C-430D-A4FF-C92076BE1686}" destId="{1F0B65F2-1B00-434F-88E3-E298DFDF945C}" srcOrd="4" destOrd="0" parTransId="{EE8AEF4A-75DE-47D7-8FA1-07C9171D2221}" sibTransId="{2C16E2D1-C9E4-43E0-899E-CE6D40291120}"/>
    <dgm:cxn modelId="{C95B1131-4D9D-42EE-BCB6-9E5380920797}" srcId="{D7389172-D93C-430D-A4FF-C92076BE1686}" destId="{BC4C55AB-B5BD-41B2-92BF-9051044D6163}" srcOrd="3" destOrd="0" parTransId="{C3B0A538-E0D6-4A5C-B73F-9F4C5905E9A0}" sibTransId="{C4B32662-4538-48D2-B20E-59850A0D51CC}"/>
    <dgm:cxn modelId="{FB13E933-3101-443C-A421-E5D4D5953D63}" type="presOf" srcId="{BC4C55AB-B5BD-41B2-92BF-9051044D6163}" destId="{D29C47DF-8997-4C07-831E-E9DFE84CFF44}" srcOrd="0" destOrd="0" presId="urn:microsoft.com/office/officeart/2008/layout/LinedList"/>
    <dgm:cxn modelId="{C7FFBF60-6093-45C3-A713-35628B65CFEE}" srcId="{D7389172-D93C-430D-A4FF-C92076BE1686}" destId="{1726E7AB-CFAD-45FD-9AA4-D05E4F0A9A31}" srcOrd="1" destOrd="0" parTransId="{D07999CF-4318-4E7C-83D5-346839DBC903}" sibTransId="{727DB2BD-9E40-441B-8215-73DEB5011F29}"/>
    <dgm:cxn modelId="{0E511D71-8A9D-4E20-AD3C-E0AC3FE2481C}" srcId="{D7389172-D93C-430D-A4FF-C92076BE1686}" destId="{3342E53E-89E8-4EB8-B25F-AADBFFB062F1}" srcOrd="2" destOrd="0" parTransId="{A5350F14-2DD7-490E-A960-4E5B90948770}" sibTransId="{51F1298B-E751-43F7-B9D7-87D46C26DB03}"/>
    <dgm:cxn modelId="{BF432559-A87C-4DBB-882D-5F411DE10600}" type="presOf" srcId="{D7389172-D93C-430D-A4FF-C92076BE1686}" destId="{2C830095-55CC-4DFA-BE95-31E937A9E300}" srcOrd="0" destOrd="0" presId="urn:microsoft.com/office/officeart/2008/layout/LinedList"/>
    <dgm:cxn modelId="{E88FD07F-8E65-4978-802D-7F55A14F6905}" type="presOf" srcId="{6D747B0A-6281-49DE-A08B-567462EE28A1}" destId="{D41777E8-AE98-4EA2-B668-38B0B073B3DB}" srcOrd="0" destOrd="0" presId="urn:microsoft.com/office/officeart/2008/layout/LinedList"/>
    <dgm:cxn modelId="{452FCBAE-83D8-46B1-8511-F04F9A4C8ED9}" type="presParOf" srcId="{2C830095-55CC-4DFA-BE95-31E937A9E300}" destId="{0AD04E2D-B730-4DD5-8B6F-A84603504041}" srcOrd="0" destOrd="0" presId="urn:microsoft.com/office/officeart/2008/layout/LinedList"/>
    <dgm:cxn modelId="{3AA37F25-C30F-4527-99A3-A5F6E324466A}" type="presParOf" srcId="{2C830095-55CC-4DFA-BE95-31E937A9E300}" destId="{7FF6F931-2B14-4521-A028-8C2D21B7C4EC}" srcOrd="1" destOrd="0" presId="urn:microsoft.com/office/officeart/2008/layout/LinedList"/>
    <dgm:cxn modelId="{35E44441-7CB0-43B9-B012-687BF241AEA6}" type="presParOf" srcId="{7FF6F931-2B14-4521-A028-8C2D21B7C4EC}" destId="{D41777E8-AE98-4EA2-B668-38B0B073B3DB}" srcOrd="0" destOrd="0" presId="urn:microsoft.com/office/officeart/2008/layout/LinedList"/>
    <dgm:cxn modelId="{9EA7C725-A36C-4247-B029-EB91978B6E7E}" type="presParOf" srcId="{7FF6F931-2B14-4521-A028-8C2D21B7C4EC}" destId="{3265CA6D-ED7F-4ECA-AD90-41A10EC212C2}" srcOrd="1" destOrd="0" presId="urn:microsoft.com/office/officeart/2008/layout/LinedList"/>
    <dgm:cxn modelId="{7E80A94C-90CB-4BA0-8C60-155F4F01256C}" type="presParOf" srcId="{2C830095-55CC-4DFA-BE95-31E937A9E300}" destId="{4FB41D54-1D4C-410F-81AD-873CA5AB9099}" srcOrd="2" destOrd="0" presId="urn:microsoft.com/office/officeart/2008/layout/LinedList"/>
    <dgm:cxn modelId="{7FE9B426-859C-4838-B7D3-973C62558AD7}" type="presParOf" srcId="{2C830095-55CC-4DFA-BE95-31E937A9E300}" destId="{FF464323-21B2-424B-A739-DF5FD197C02C}" srcOrd="3" destOrd="0" presId="urn:microsoft.com/office/officeart/2008/layout/LinedList"/>
    <dgm:cxn modelId="{187769B0-97A6-49F3-A744-67AB967AD619}" type="presParOf" srcId="{FF464323-21B2-424B-A739-DF5FD197C02C}" destId="{6D06263D-D9DB-446C-9B37-F4A52D14FE22}" srcOrd="0" destOrd="0" presId="urn:microsoft.com/office/officeart/2008/layout/LinedList"/>
    <dgm:cxn modelId="{6497B460-9EEB-4D22-8865-932D592A683B}" type="presParOf" srcId="{FF464323-21B2-424B-A739-DF5FD197C02C}" destId="{10EC6F25-4A18-46B1-92FA-51285751F573}" srcOrd="1" destOrd="0" presId="urn:microsoft.com/office/officeart/2008/layout/LinedList"/>
    <dgm:cxn modelId="{255D84DA-C38E-4AC2-B36A-65DC8DC9D2B2}" type="presParOf" srcId="{2C830095-55CC-4DFA-BE95-31E937A9E300}" destId="{62D15143-F1F4-47C1-ABA1-63B53D2879D9}" srcOrd="4" destOrd="0" presId="urn:microsoft.com/office/officeart/2008/layout/LinedList"/>
    <dgm:cxn modelId="{D2C57E25-AFBE-4CC6-8A5D-3DEFCC3454D0}" type="presParOf" srcId="{2C830095-55CC-4DFA-BE95-31E937A9E300}" destId="{1A8A2C3C-14DA-4FAC-ACD3-C9353F69B19C}" srcOrd="5" destOrd="0" presId="urn:microsoft.com/office/officeart/2008/layout/LinedList"/>
    <dgm:cxn modelId="{FE43FF0A-CD47-44F1-A06F-F989ECD15F35}" type="presParOf" srcId="{1A8A2C3C-14DA-4FAC-ACD3-C9353F69B19C}" destId="{A75FEF14-FB48-4A67-BB53-242D21FC48C4}" srcOrd="0" destOrd="0" presId="urn:microsoft.com/office/officeart/2008/layout/LinedList"/>
    <dgm:cxn modelId="{348A6F37-FEE3-441B-94C4-24747451DEC9}" type="presParOf" srcId="{1A8A2C3C-14DA-4FAC-ACD3-C9353F69B19C}" destId="{CD45014A-5AF2-44BA-A44A-6994C35D8544}" srcOrd="1" destOrd="0" presId="urn:microsoft.com/office/officeart/2008/layout/LinedList"/>
    <dgm:cxn modelId="{E1600926-6279-4762-B9E1-0330A82E21ED}" type="presParOf" srcId="{2C830095-55CC-4DFA-BE95-31E937A9E300}" destId="{06206419-3DFB-436D-AE86-76928B99F383}" srcOrd="6" destOrd="0" presId="urn:microsoft.com/office/officeart/2008/layout/LinedList"/>
    <dgm:cxn modelId="{B81A85D3-D65D-4C49-9E90-822440C0A71A}" type="presParOf" srcId="{2C830095-55CC-4DFA-BE95-31E937A9E300}" destId="{A2637C40-8EB7-432C-9443-D402988C6D54}" srcOrd="7" destOrd="0" presId="urn:microsoft.com/office/officeart/2008/layout/LinedList"/>
    <dgm:cxn modelId="{1C105907-6674-4B62-A440-6ABF56FB2E14}" type="presParOf" srcId="{A2637C40-8EB7-432C-9443-D402988C6D54}" destId="{D29C47DF-8997-4C07-831E-E9DFE84CFF44}" srcOrd="0" destOrd="0" presId="urn:microsoft.com/office/officeart/2008/layout/LinedList"/>
    <dgm:cxn modelId="{E966043B-A8C1-4399-B86A-6C50E3170F76}" type="presParOf" srcId="{A2637C40-8EB7-432C-9443-D402988C6D54}" destId="{CCAA92B7-F36E-4BF8-81B2-3C5733DA9298}" srcOrd="1" destOrd="0" presId="urn:microsoft.com/office/officeart/2008/layout/LinedList"/>
    <dgm:cxn modelId="{04CE7E88-A317-4493-9347-91F730FAEA14}" type="presParOf" srcId="{2C830095-55CC-4DFA-BE95-31E937A9E300}" destId="{3234E0B6-E09A-4D55-9742-B6466CD8F24C}" srcOrd="8" destOrd="0" presId="urn:microsoft.com/office/officeart/2008/layout/LinedList"/>
    <dgm:cxn modelId="{201EDFF8-1CE1-4680-B377-A84EEF396B96}" type="presParOf" srcId="{2C830095-55CC-4DFA-BE95-31E937A9E300}" destId="{81707C19-4BE4-4CA0-BC11-A7DB5DB3DCEE}" srcOrd="9" destOrd="0" presId="urn:microsoft.com/office/officeart/2008/layout/LinedList"/>
    <dgm:cxn modelId="{9AA927C8-BBDF-47E2-BB59-93D98CAF9735}" type="presParOf" srcId="{81707C19-4BE4-4CA0-BC11-A7DB5DB3DCEE}" destId="{417D481F-3B14-453A-8DDA-FE43374E81F1}" srcOrd="0" destOrd="0" presId="urn:microsoft.com/office/officeart/2008/layout/LinedList"/>
    <dgm:cxn modelId="{DF25A516-069D-45D8-9947-A768AEC83C70}" type="presParOf" srcId="{81707C19-4BE4-4CA0-BC11-A7DB5DB3DCEE}" destId="{1231C5ED-A86F-4022-844A-DE0B730597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DE0A02-F990-4B30-86DF-494463DBAC8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CDC6A8-1375-45CD-BB7F-8E384EB9D8BB}">
      <dgm:prSet/>
      <dgm:spPr/>
      <dgm:t>
        <a:bodyPr/>
        <a:lstStyle/>
        <a:p>
          <a:r>
            <a:rPr lang="en-AU"/>
            <a:t>Old model was on rails (Visual Studio, C#/VB, .Net Framework, VSTO)</a:t>
          </a:r>
        </a:p>
      </dgm:t>
    </dgm:pt>
    <dgm:pt modelId="{7377146F-D2D0-4C80-A90F-C56770832E65}" type="parTrans" cxnId="{267B37D2-413A-43B1-9CEC-13A1AAC003FF}">
      <dgm:prSet/>
      <dgm:spPr/>
      <dgm:t>
        <a:bodyPr/>
        <a:lstStyle/>
        <a:p>
          <a:endParaRPr lang="en-US"/>
        </a:p>
      </dgm:t>
    </dgm:pt>
    <dgm:pt modelId="{F9AB7F0F-C7C5-4046-8DE9-44945860F20B}" type="sibTrans" cxnId="{267B37D2-413A-43B1-9CEC-13A1AAC003FF}">
      <dgm:prSet/>
      <dgm:spPr/>
      <dgm:t>
        <a:bodyPr/>
        <a:lstStyle/>
        <a:p>
          <a:endParaRPr lang="en-US"/>
        </a:p>
      </dgm:t>
    </dgm:pt>
    <dgm:pt modelId="{DB06AB3C-7025-496F-BF7B-949695F0F693}">
      <dgm:prSet/>
      <dgm:spPr/>
      <dgm:t>
        <a:bodyPr/>
        <a:lstStyle/>
        <a:p>
          <a:r>
            <a:rPr lang="en-AU" dirty="0"/>
            <a:t>New model is web standards (HTML, CSS, JavaScript)</a:t>
          </a:r>
        </a:p>
      </dgm:t>
    </dgm:pt>
    <dgm:pt modelId="{728C5B98-1E13-4A79-83E9-B9C24F4B5878}" type="parTrans" cxnId="{E6D47869-EEE8-41A9-BA59-A4A76BEF95BA}">
      <dgm:prSet/>
      <dgm:spPr/>
      <dgm:t>
        <a:bodyPr/>
        <a:lstStyle/>
        <a:p>
          <a:endParaRPr lang="en-US"/>
        </a:p>
      </dgm:t>
    </dgm:pt>
    <dgm:pt modelId="{B3ECAFFC-803D-4586-8206-8B8B2C9A87F7}" type="sibTrans" cxnId="{E6D47869-EEE8-41A9-BA59-A4A76BEF95BA}">
      <dgm:prSet/>
      <dgm:spPr/>
      <dgm:t>
        <a:bodyPr/>
        <a:lstStyle/>
        <a:p>
          <a:endParaRPr lang="en-US"/>
        </a:p>
      </dgm:t>
    </dgm:pt>
    <dgm:pt modelId="{525B11B0-2039-4946-95D0-B6C042EB9B91}">
      <dgm:prSet/>
      <dgm:spPr/>
      <dgm:t>
        <a:bodyPr/>
        <a:lstStyle/>
        <a:p>
          <a:r>
            <a:rPr lang="en-AU" dirty="0"/>
            <a:t>You are essentially a web developer = power, freedom, confusion and maybe paralysis</a:t>
          </a:r>
        </a:p>
      </dgm:t>
    </dgm:pt>
    <dgm:pt modelId="{AC0CA0AB-A49E-4ECD-AE38-A1CE19F972D2}" type="parTrans" cxnId="{BEF8A4ED-A6B4-4CB2-B8D7-412728FD4744}">
      <dgm:prSet/>
      <dgm:spPr/>
      <dgm:t>
        <a:bodyPr/>
        <a:lstStyle/>
        <a:p>
          <a:endParaRPr lang="en-US"/>
        </a:p>
      </dgm:t>
    </dgm:pt>
    <dgm:pt modelId="{CE349EAA-AC52-4AEA-B510-8C9FF209A485}" type="sibTrans" cxnId="{BEF8A4ED-A6B4-4CB2-B8D7-412728FD4744}">
      <dgm:prSet/>
      <dgm:spPr/>
      <dgm:t>
        <a:bodyPr/>
        <a:lstStyle/>
        <a:p>
          <a:endParaRPr lang="en-US"/>
        </a:p>
      </dgm:t>
    </dgm:pt>
    <dgm:pt modelId="{CA8C87EA-7BF3-43A4-8230-053F46D0FA8F}">
      <dgm:prSet/>
      <dgm:spPr/>
      <dgm:t>
        <a:bodyPr/>
        <a:lstStyle/>
        <a:p>
          <a:r>
            <a:rPr lang="en-AU"/>
            <a:t>Develop on Windows, Mac or Linux (Visual Studio code work on all of these)</a:t>
          </a:r>
        </a:p>
      </dgm:t>
    </dgm:pt>
    <dgm:pt modelId="{DF6E23CC-9DEF-4246-8214-3DF186E40A95}" type="parTrans" cxnId="{D49987A4-3E40-4640-8503-0A07FC26AE59}">
      <dgm:prSet/>
      <dgm:spPr/>
      <dgm:t>
        <a:bodyPr/>
        <a:lstStyle/>
        <a:p>
          <a:endParaRPr lang="en-US"/>
        </a:p>
      </dgm:t>
    </dgm:pt>
    <dgm:pt modelId="{0A9CC642-1B82-4D62-A505-8BF915567E2C}" type="sibTrans" cxnId="{D49987A4-3E40-4640-8503-0A07FC26AE59}">
      <dgm:prSet/>
      <dgm:spPr/>
      <dgm:t>
        <a:bodyPr/>
        <a:lstStyle/>
        <a:p>
          <a:endParaRPr lang="en-US"/>
        </a:p>
      </dgm:t>
    </dgm:pt>
    <dgm:pt modelId="{EAA84849-2FB1-40D4-95EF-8574101AD461}">
      <dgm:prSet/>
      <dgm:spPr/>
      <dgm:t>
        <a:bodyPr/>
        <a:lstStyle/>
        <a:p>
          <a:r>
            <a:rPr lang="en-AU"/>
            <a:t>HTML, CSS &amp; JavaScript by themselves are difficult to scale when building Enterprise apps</a:t>
          </a:r>
        </a:p>
      </dgm:t>
    </dgm:pt>
    <dgm:pt modelId="{7D732BC0-345C-4404-A4D8-B4081B978BD6}" type="parTrans" cxnId="{A81B71C0-A7F2-4323-902A-5F0025D9FA8F}">
      <dgm:prSet/>
      <dgm:spPr/>
      <dgm:t>
        <a:bodyPr/>
        <a:lstStyle/>
        <a:p>
          <a:endParaRPr lang="en-US"/>
        </a:p>
      </dgm:t>
    </dgm:pt>
    <dgm:pt modelId="{92B3941D-CC5B-40CB-8159-760B00E293A7}" type="sibTrans" cxnId="{A81B71C0-A7F2-4323-902A-5F0025D9FA8F}">
      <dgm:prSet/>
      <dgm:spPr/>
      <dgm:t>
        <a:bodyPr/>
        <a:lstStyle/>
        <a:p>
          <a:endParaRPr lang="en-US"/>
        </a:p>
      </dgm:t>
    </dgm:pt>
    <dgm:pt modelId="{CE5B8076-82FE-4EF7-B752-F1535105B367}">
      <dgm:prSet/>
      <dgm:spPr/>
      <dgm:t>
        <a:bodyPr/>
        <a:lstStyle/>
        <a:p>
          <a:r>
            <a:rPr lang="en-AU"/>
            <a:t>Use JavaScript frameworks (Angular, React)</a:t>
          </a:r>
        </a:p>
      </dgm:t>
    </dgm:pt>
    <dgm:pt modelId="{9B44D718-0DC9-4F51-BDCD-151DC0B248EB}" type="parTrans" cxnId="{4C757FD5-E6EE-4BC4-BBD0-4943BE1F0558}">
      <dgm:prSet/>
      <dgm:spPr/>
      <dgm:t>
        <a:bodyPr/>
        <a:lstStyle/>
        <a:p>
          <a:endParaRPr lang="en-US"/>
        </a:p>
      </dgm:t>
    </dgm:pt>
    <dgm:pt modelId="{600B88EA-2447-45A2-A724-0274268558AC}" type="sibTrans" cxnId="{4C757FD5-E6EE-4BC4-BBD0-4943BE1F0558}">
      <dgm:prSet/>
      <dgm:spPr/>
      <dgm:t>
        <a:bodyPr/>
        <a:lstStyle/>
        <a:p>
          <a:endParaRPr lang="en-US"/>
        </a:p>
      </dgm:t>
    </dgm:pt>
    <dgm:pt modelId="{D1A33A5B-26BC-4D65-8D35-85707010D017}">
      <dgm:prSet/>
      <dgm:spPr/>
      <dgm:t>
        <a:bodyPr/>
        <a:lstStyle/>
        <a:p>
          <a:r>
            <a:rPr lang="en-AU"/>
            <a:t>Use TypeScript instead of JavaScript (strongly typed)</a:t>
          </a:r>
        </a:p>
      </dgm:t>
    </dgm:pt>
    <dgm:pt modelId="{14BDA27B-2C38-4D92-B460-6A89442AD75B}" type="parTrans" cxnId="{393ADA3C-31CF-4D4E-86E6-DDB6A81D572B}">
      <dgm:prSet/>
      <dgm:spPr/>
      <dgm:t>
        <a:bodyPr/>
        <a:lstStyle/>
        <a:p>
          <a:endParaRPr lang="en-US"/>
        </a:p>
      </dgm:t>
    </dgm:pt>
    <dgm:pt modelId="{D4464B7A-BD07-4676-8928-325C71EDE5ED}" type="sibTrans" cxnId="{393ADA3C-31CF-4D4E-86E6-DDB6A81D572B}">
      <dgm:prSet/>
      <dgm:spPr/>
      <dgm:t>
        <a:bodyPr/>
        <a:lstStyle/>
        <a:p>
          <a:endParaRPr lang="en-US"/>
        </a:p>
      </dgm:t>
    </dgm:pt>
    <dgm:pt modelId="{83C61CD1-7FDD-4DE3-B5DF-D8F4924B3A5F}">
      <dgm:prSet/>
      <dgm:spPr/>
      <dgm:t>
        <a:bodyPr/>
        <a:lstStyle/>
        <a:p>
          <a:r>
            <a:rPr lang="en-AU"/>
            <a:t>But this is only part of the developer story……</a:t>
          </a:r>
        </a:p>
      </dgm:t>
    </dgm:pt>
    <dgm:pt modelId="{A459DE62-F288-422B-B765-D79D216C9203}" type="parTrans" cxnId="{84B5B892-5DDE-4028-A90C-2B86353F777F}">
      <dgm:prSet/>
      <dgm:spPr/>
      <dgm:t>
        <a:bodyPr/>
        <a:lstStyle/>
        <a:p>
          <a:endParaRPr lang="en-US"/>
        </a:p>
      </dgm:t>
    </dgm:pt>
    <dgm:pt modelId="{78866FAE-0AC8-493E-90EE-9ECAF148FE6C}" type="sibTrans" cxnId="{84B5B892-5DDE-4028-A90C-2B86353F777F}">
      <dgm:prSet/>
      <dgm:spPr/>
      <dgm:t>
        <a:bodyPr/>
        <a:lstStyle/>
        <a:p>
          <a:endParaRPr lang="en-US"/>
        </a:p>
      </dgm:t>
    </dgm:pt>
    <dgm:pt modelId="{3E8725AF-6792-40A9-8F77-A9668EC554BD}" type="pres">
      <dgm:prSet presAssocID="{16DE0A02-F990-4B30-86DF-494463DBAC85}" presName="vert0" presStyleCnt="0">
        <dgm:presLayoutVars>
          <dgm:dir/>
          <dgm:animOne val="branch"/>
          <dgm:animLvl val="lvl"/>
        </dgm:presLayoutVars>
      </dgm:prSet>
      <dgm:spPr/>
    </dgm:pt>
    <dgm:pt modelId="{58A590CC-989C-47CF-B645-9834A5CA5842}" type="pres">
      <dgm:prSet presAssocID="{DACDC6A8-1375-45CD-BB7F-8E384EB9D8BB}" presName="thickLine" presStyleLbl="alignNode1" presStyleIdx="0" presStyleCnt="8"/>
      <dgm:spPr/>
    </dgm:pt>
    <dgm:pt modelId="{3A8D9F8F-DC8E-4F1C-B26D-24DE843D0AED}" type="pres">
      <dgm:prSet presAssocID="{DACDC6A8-1375-45CD-BB7F-8E384EB9D8BB}" presName="horz1" presStyleCnt="0"/>
      <dgm:spPr/>
    </dgm:pt>
    <dgm:pt modelId="{F1A457EE-4195-450B-A90C-48B703479B50}" type="pres">
      <dgm:prSet presAssocID="{DACDC6A8-1375-45CD-BB7F-8E384EB9D8BB}" presName="tx1" presStyleLbl="revTx" presStyleIdx="0" presStyleCnt="8"/>
      <dgm:spPr/>
    </dgm:pt>
    <dgm:pt modelId="{368D2F62-CA64-4074-9712-F14A78016821}" type="pres">
      <dgm:prSet presAssocID="{DACDC6A8-1375-45CD-BB7F-8E384EB9D8BB}" presName="vert1" presStyleCnt="0"/>
      <dgm:spPr/>
    </dgm:pt>
    <dgm:pt modelId="{7FACD992-E62B-4D98-80C6-7508DF433F81}" type="pres">
      <dgm:prSet presAssocID="{DB06AB3C-7025-496F-BF7B-949695F0F693}" presName="thickLine" presStyleLbl="alignNode1" presStyleIdx="1" presStyleCnt="8"/>
      <dgm:spPr/>
    </dgm:pt>
    <dgm:pt modelId="{08EF48E4-FD68-4AB0-B7CD-07D04CC4DF79}" type="pres">
      <dgm:prSet presAssocID="{DB06AB3C-7025-496F-BF7B-949695F0F693}" presName="horz1" presStyleCnt="0"/>
      <dgm:spPr/>
    </dgm:pt>
    <dgm:pt modelId="{BB3CDB61-5283-4C31-86C2-D6C08D7882CD}" type="pres">
      <dgm:prSet presAssocID="{DB06AB3C-7025-496F-BF7B-949695F0F693}" presName="tx1" presStyleLbl="revTx" presStyleIdx="1" presStyleCnt="8"/>
      <dgm:spPr/>
    </dgm:pt>
    <dgm:pt modelId="{CBF84164-D718-4ED2-AF46-6ABB2E406845}" type="pres">
      <dgm:prSet presAssocID="{DB06AB3C-7025-496F-BF7B-949695F0F693}" presName="vert1" presStyleCnt="0"/>
      <dgm:spPr/>
    </dgm:pt>
    <dgm:pt modelId="{007BC828-2372-4C29-9426-5256B04761BB}" type="pres">
      <dgm:prSet presAssocID="{CA8C87EA-7BF3-43A4-8230-053F46D0FA8F}" presName="thickLine" presStyleLbl="alignNode1" presStyleIdx="2" presStyleCnt="8"/>
      <dgm:spPr/>
    </dgm:pt>
    <dgm:pt modelId="{2CEB87EA-4287-4698-A445-528EE9460355}" type="pres">
      <dgm:prSet presAssocID="{CA8C87EA-7BF3-43A4-8230-053F46D0FA8F}" presName="horz1" presStyleCnt="0"/>
      <dgm:spPr/>
    </dgm:pt>
    <dgm:pt modelId="{A217C2EC-1D8A-422B-AF48-C97CA2069A4B}" type="pres">
      <dgm:prSet presAssocID="{CA8C87EA-7BF3-43A4-8230-053F46D0FA8F}" presName="tx1" presStyleLbl="revTx" presStyleIdx="2" presStyleCnt="8"/>
      <dgm:spPr/>
    </dgm:pt>
    <dgm:pt modelId="{34C0E73F-21AF-41FA-8E8B-6C28DAB663FD}" type="pres">
      <dgm:prSet presAssocID="{CA8C87EA-7BF3-43A4-8230-053F46D0FA8F}" presName="vert1" presStyleCnt="0"/>
      <dgm:spPr/>
    </dgm:pt>
    <dgm:pt modelId="{2BBDA3A9-4426-49FB-AB56-1C69FA7A8F99}" type="pres">
      <dgm:prSet presAssocID="{EAA84849-2FB1-40D4-95EF-8574101AD461}" presName="thickLine" presStyleLbl="alignNode1" presStyleIdx="3" presStyleCnt="8"/>
      <dgm:spPr/>
    </dgm:pt>
    <dgm:pt modelId="{4F7D6A59-0C8B-47BB-8F2A-0414AB5A84BC}" type="pres">
      <dgm:prSet presAssocID="{EAA84849-2FB1-40D4-95EF-8574101AD461}" presName="horz1" presStyleCnt="0"/>
      <dgm:spPr/>
    </dgm:pt>
    <dgm:pt modelId="{9734E9E6-EE7C-473F-B588-A9A54BFD5149}" type="pres">
      <dgm:prSet presAssocID="{EAA84849-2FB1-40D4-95EF-8574101AD461}" presName="tx1" presStyleLbl="revTx" presStyleIdx="3" presStyleCnt="8"/>
      <dgm:spPr/>
    </dgm:pt>
    <dgm:pt modelId="{EB1B5E63-73F4-4B25-8895-238675BF7C0A}" type="pres">
      <dgm:prSet presAssocID="{EAA84849-2FB1-40D4-95EF-8574101AD461}" presName="vert1" presStyleCnt="0"/>
      <dgm:spPr/>
    </dgm:pt>
    <dgm:pt modelId="{DC28E819-A8CD-455F-AA87-D62314838517}" type="pres">
      <dgm:prSet presAssocID="{CE5B8076-82FE-4EF7-B752-F1535105B367}" presName="thickLine" presStyleLbl="alignNode1" presStyleIdx="4" presStyleCnt="8"/>
      <dgm:spPr/>
    </dgm:pt>
    <dgm:pt modelId="{A773EB0B-A006-4B60-99CD-C749490DC078}" type="pres">
      <dgm:prSet presAssocID="{CE5B8076-82FE-4EF7-B752-F1535105B367}" presName="horz1" presStyleCnt="0"/>
      <dgm:spPr/>
    </dgm:pt>
    <dgm:pt modelId="{FC91873D-7A70-4E7A-A29C-84300AE91902}" type="pres">
      <dgm:prSet presAssocID="{CE5B8076-82FE-4EF7-B752-F1535105B367}" presName="tx1" presStyleLbl="revTx" presStyleIdx="4" presStyleCnt="8"/>
      <dgm:spPr/>
    </dgm:pt>
    <dgm:pt modelId="{6DB18828-A1B6-4F16-9417-F73B44E6BA12}" type="pres">
      <dgm:prSet presAssocID="{CE5B8076-82FE-4EF7-B752-F1535105B367}" presName="vert1" presStyleCnt="0"/>
      <dgm:spPr/>
    </dgm:pt>
    <dgm:pt modelId="{E716A0FC-E4E0-4F7D-A62C-3C3612A1C129}" type="pres">
      <dgm:prSet presAssocID="{D1A33A5B-26BC-4D65-8D35-85707010D017}" presName="thickLine" presStyleLbl="alignNode1" presStyleIdx="5" presStyleCnt="8"/>
      <dgm:spPr/>
    </dgm:pt>
    <dgm:pt modelId="{A8BF30C5-5B4A-4BEA-B051-D545F835E1A4}" type="pres">
      <dgm:prSet presAssocID="{D1A33A5B-26BC-4D65-8D35-85707010D017}" presName="horz1" presStyleCnt="0"/>
      <dgm:spPr/>
    </dgm:pt>
    <dgm:pt modelId="{0C29BE4B-1C7A-4A1D-A39E-B83B6A7D8276}" type="pres">
      <dgm:prSet presAssocID="{D1A33A5B-26BC-4D65-8D35-85707010D017}" presName="tx1" presStyleLbl="revTx" presStyleIdx="5" presStyleCnt="8"/>
      <dgm:spPr/>
    </dgm:pt>
    <dgm:pt modelId="{564897A4-3927-43E9-8E45-4D177E988ABC}" type="pres">
      <dgm:prSet presAssocID="{D1A33A5B-26BC-4D65-8D35-85707010D017}" presName="vert1" presStyleCnt="0"/>
      <dgm:spPr/>
    </dgm:pt>
    <dgm:pt modelId="{CCE56B25-FCED-4249-96AB-616D65892326}" type="pres">
      <dgm:prSet presAssocID="{525B11B0-2039-4946-95D0-B6C042EB9B91}" presName="thickLine" presStyleLbl="alignNode1" presStyleIdx="6" presStyleCnt="8"/>
      <dgm:spPr/>
    </dgm:pt>
    <dgm:pt modelId="{614A088A-1C74-41AB-A2A0-743FF9CA0A5D}" type="pres">
      <dgm:prSet presAssocID="{525B11B0-2039-4946-95D0-B6C042EB9B91}" presName="horz1" presStyleCnt="0"/>
      <dgm:spPr/>
    </dgm:pt>
    <dgm:pt modelId="{2039BA5E-EFA3-4755-9073-E9BBE53CA912}" type="pres">
      <dgm:prSet presAssocID="{525B11B0-2039-4946-95D0-B6C042EB9B91}" presName="tx1" presStyleLbl="revTx" presStyleIdx="6" presStyleCnt="8"/>
      <dgm:spPr/>
    </dgm:pt>
    <dgm:pt modelId="{D890889E-7887-454A-800F-7CD78C7607DD}" type="pres">
      <dgm:prSet presAssocID="{525B11B0-2039-4946-95D0-B6C042EB9B91}" presName="vert1" presStyleCnt="0"/>
      <dgm:spPr/>
    </dgm:pt>
    <dgm:pt modelId="{CB9AD513-538D-458F-AA97-51234D0A3DD2}" type="pres">
      <dgm:prSet presAssocID="{83C61CD1-7FDD-4DE3-B5DF-D8F4924B3A5F}" presName="thickLine" presStyleLbl="alignNode1" presStyleIdx="7" presStyleCnt="8"/>
      <dgm:spPr/>
    </dgm:pt>
    <dgm:pt modelId="{290F7D2A-7B19-4531-94D0-E9649B74617A}" type="pres">
      <dgm:prSet presAssocID="{83C61CD1-7FDD-4DE3-B5DF-D8F4924B3A5F}" presName="horz1" presStyleCnt="0"/>
      <dgm:spPr/>
    </dgm:pt>
    <dgm:pt modelId="{02B308BE-AE65-492C-A319-9599F2EE3E44}" type="pres">
      <dgm:prSet presAssocID="{83C61CD1-7FDD-4DE3-B5DF-D8F4924B3A5F}" presName="tx1" presStyleLbl="revTx" presStyleIdx="7" presStyleCnt="8"/>
      <dgm:spPr/>
    </dgm:pt>
    <dgm:pt modelId="{A7CC05B1-4A3B-4F0D-B06B-616C52DD7116}" type="pres">
      <dgm:prSet presAssocID="{83C61CD1-7FDD-4DE3-B5DF-D8F4924B3A5F}" presName="vert1" presStyleCnt="0"/>
      <dgm:spPr/>
    </dgm:pt>
  </dgm:ptLst>
  <dgm:cxnLst>
    <dgm:cxn modelId="{D3A35000-4C89-4BC1-ABEA-8BDF847213CE}" type="presOf" srcId="{83C61CD1-7FDD-4DE3-B5DF-D8F4924B3A5F}" destId="{02B308BE-AE65-492C-A319-9599F2EE3E44}" srcOrd="0" destOrd="0" presId="urn:microsoft.com/office/officeart/2008/layout/LinedList"/>
    <dgm:cxn modelId="{84736F01-19AC-4DE9-979D-44263FB00618}" type="presOf" srcId="{D1A33A5B-26BC-4D65-8D35-85707010D017}" destId="{0C29BE4B-1C7A-4A1D-A39E-B83B6A7D8276}" srcOrd="0" destOrd="0" presId="urn:microsoft.com/office/officeart/2008/layout/LinedList"/>
    <dgm:cxn modelId="{4067B22D-B7B3-4903-A025-8D99CBD47011}" type="presOf" srcId="{DACDC6A8-1375-45CD-BB7F-8E384EB9D8BB}" destId="{F1A457EE-4195-450B-A90C-48B703479B50}" srcOrd="0" destOrd="0" presId="urn:microsoft.com/office/officeart/2008/layout/LinedList"/>
    <dgm:cxn modelId="{0A8FCB2E-39DB-4FAF-A1C3-170F8147C0B1}" type="presOf" srcId="{525B11B0-2039-4946-95D0-B6C042EB9B91}" destId="{2039BA5E-EFA3-4755-9073-E9BBE53CA912}" srcOrd="0" destOrd="0" presId="urn:microsoft.com/office/officeart/2008/layout/LinedList"/>
    <dgm:cxn modelId="{D5C1453C-4B80-476E-A945-469CB13FE2B7}" type="presOf" srcId="{EAA84849-2FB1-40D4-95EF-8574101AD461}" destId="{9734E9E6-EE7C-473F-B588-A9A54BFD5149}" srcOrd="0" destOrd="0" presId="urn:microsoft.com/office/officeart/2008/layout/LinedList"/>
    <dgm:cxn modelId="{393ADA3C-31CF-4D4E-86E6-DDB6A81D572B}" srcId="{16DE0A02-F990-4B30-86DF-494463DBAC85}" destId="{D1A33A5B-26BC-4D65-8D35-85707010D017}" srcOrd="5" destOrd="0" parTransId="{14BDA27B-2C38-4D92-B460-6A89442AD75B}" sibTransId="{D4464B7A-BD07-4676-8928-325C71EDE5ED}"/>
    <dgm:cxn modelId="{A7FC5165-7BF9-45EC-A0B6-804991088C81}" type="presOf" srcId="{DB06AB3C-7025-496F-BF7B-949695F0F693}" destId="{BB3CDB61-5283-4C31-86C2-D6C08D7882CD}" srcOrd="0" destOrd="0" presId="urn:microsoft.com/office/officeart/2008/layout/LinedList"/>
    <dgm:cxn modelId="{E6D47869-EEE8-41A9-BA59-A4A76BEF95BA}" srcId="{16DE0A02-F990-4B30-86DF-494463DBAC85}" destId="{DB06AB3C-7025-496F-BF7B-949695F0F693}" srcOrd="1" destOrd="0" parTransId="{728C5B98-1E13-4A79-83E9-B9C24F4B5878}" sibTransId="{B3ECAFFC-803D-4586-8206-8B8B2C9A87F7}"/>
    <dgm:cxn modelId="{84B5B892-5DDE-4028-A90C-2B86353F777F}" srcId="{16DE0A02-F990-4B30-86DF-494463DBAC85}" destId="{83C61CD1-7FDD-4DE3-B5DF-D8F4924B3A5F}" srcOrd="7" destOrd="0" parTransId="{A459DE62-F288-422B-B765-D79D216C9203}" sibTransId="{78866FAE-0AC8-493E-90EE-9ECAF148FE6C}"/>
    <dgm:cxn modelId="{30A7829B-711E-475B-9432-D7D22CF4E04F}" type="presOf" srcId="{16DE0A02-F990-4B30-86DF-494463DBAC85}" destId="{3E8725AF-6792-40A9-8F77-A9668EC554BD}" srcOrd="0" destOrd="0" presId="urn:microsoft.com/office/officeart/2008/layout/LinedList"/>
    <dgm:cxn modelId="{D49987A4-3E40-4640-8503-0A07FC26AE59}" srcId="{16DE0A02-F990-4B30-86DF-494463DBAC85}" destId="{CA8C87EA-7BF3-43A4-8230-053F46D0FA8F}" srcOrd="2" destOrd="0" parTransId="{DF6E23CC-9DEF-4246-8214-3DF186E40A95}" sibTransId="{0A9CC642-1B82-4D62-A505-8BF915567E2C}"/>
    <dgm:cxn modelId="{95A73EB0-5687-45ED-BB2E-CF5148042840}" type="presOf" srcId="{CA8C87EA-7BF3-43A4-8230-053F46D0FA8F}" destId="{A217C2EC-1D8A-422B-AF48-C97CA2069A4B}" srcOrd="0" destOrd="0" presId="urn:microsoft.com/office/officeart/2008/layout/LinedList"/>
    <dgm:cxn modelId="{A81B71C0-A7F2-4323-902A-5F0025D9FA8F}" srcId="{16DE0A02-F990-4B30-86DF-494463DBAC85}" destId="{EAA84849-2FB1-40D4-95EF-8574101AD461}" srcOrd="3" destOrd="0" parTransId="{7D732BC0-345C-4404-A4D8-B4081B978BD6}" sibTransId="{92B3941D-CC5B-40CB-8159-760B00E293A7}"/>
    <dgm:cxn modelId="{267B37D2-413A-43B1-9CEC-13A1AAC003FF}" srcId="{16DE0A02-F990-4B30-86DF-494463DBAC85}" destId="{DACDC6A8-1375-45CD-BB7F-8E384EB9D8BB}" srcOrd="0" destOrd="0" parTransId="{7377146F-D2D0-4C80-A90F-C56770832E65}" sibTransId="{F9AB7F0F-C7C5-4046-8DE9-44945860F20B}"/>
    <dgm:cxn modelId="{4C757FD5-E6EE-4BC4-BBD0-4943BE1F0558}" srcId="{16DE0A02-F990-4B30-86DF-494463DBAC85}" destId="{CE5B8076-82FE-4EF7-B752-F1535105B367}" srcOrd="4" destOrd="0" parTransId="{9B44D718-0DC9-4F51-BDCD-151DC0B248EB}" sibTransId="{600B88EA-2447-45A2-A724-0274268558AC}"/>
    <dgm:cxn modelId="{BA2943E6-05E3-4B53-A394-EE26DDFCEEC7}" type="presOf" srcId="{CE5B8076-82FE-4EF7-B752-F1535105B367}" destId="{FC91873D-7A70-4E7A-A29C-84300AE91902}" srcOrd="0" destOrd="0" presId="urn:microsoft.com/office/officeart/2008/layout/LinedList"/>
    <dgm:cxn modelId="{BEF8A4ED-A6B4-4CB2-B8D7-412728FD4744}" srcId="{16DE0A02-F990-4B30-86DF-494463DBAC85}" destId="{525B11B0-2039-4946-95D0-B6C042EB9B91}" srcOrd="6" destOrd="0" parTransId="{AC0CA0AB-A49E-4ECD-AE38-A1CE19F972D2}" sibTransId="{CE349EAA-AC52-4AEA-B510-8C9FF209A485}"/>
    <dgm:cxn modelId="{1219346C-9AEA-4008-808E-876D02BA8BBA}" type="presParOf" srcId="{3E8725AF-6792-40A9-8F77-A9668EC554BD}" destId="{58A590CC-989C-47CF-B645-9834A5CA5842}" srcOrd="0" destOrd="0" presId="urn:microsoft.com/office/officeart/2008/layout/LinedList"/>
    <dgm:cxn modelId="{A552B87B-9576-4784-9389-9F5FAD2A876C}" type="presParOf" srcId="{3E8725AF-6792-40A9-8F77-A9668EC554BD}" destId="{3A8D9F8F-DC8E-4F1C-B26D-24DE843D0AED}" srcOrd="1" destOrd="0" presId="urn:microsoft.com/office/officeart/2008/layout/LinedList"/>
    <dgm:cxn modelId="{B27CE3D6-9AAD-4022-8488-4F6DDD5C41B7}" type="presParOf" srcId="{3A8D9F8F-DC8E-4F1C-B26D-24DE843D0AED}" destId="{F1A457EE-4195-450B-A90C-48B703479B50}" srcOrd="0" destOrd="0" presId="urn:microsoft.com/office/officeart/2008/layout/LinedList"/>
    <dgm:cxn modelId="{9838B7D6-5162-4BFE-A073-6D4DA0DDB3B8}" type="presParOf" srcId="{3A8D9F8F-DC8E-4F1C-B26D-24DE843D0AED}" destId="{368D2F62-CA64-4074-9712-F14A78016821}" srcOrd="1" destOrd="0" presId="urn:microsoft.com/office/officeart/2008/layout/LinedList"/>
    <dgm:cxn modelId="{B4495204-404F-415A-A492-98DDF9707DC4}" type="presParOf" srcId="{3E8725AF-6792-40A9-8F77-A9668EC554BD}" destId="{7FACD992-E62B-4D98-80C6-7508DF433F81}" srcOrd="2" destOrd="0" presId="urn:microsoft.com/office/officeart/2008/layout/LinedList"/>
    <dgm:cxn modelId="{7B5EDD70-8F1E-4E6C-A003-CB2B33099F59}" type="presParOf" srcId="{3E8725AF-6792-40A9-8F77-A9668EC554BD}" destId="{08EF48E4-FD68-4AB0-B7CD-07D04CC4DF79}" srcOrd="3" destOrd="0" presId="urn:microsoft.com/office/officeart/2008/layout/LinedList"/>
    <dgm:cxn modelId="{D8B2F788-3B78-45FD-8419-8DE60B2FC36A}" type="presParOf" srcId="{08EF48E4-FD68-4AB0-B7CD-07D04CC4DF79}" destId="{BB3CDB61-5283-4C31-86C2-D6C08D7882CD}" srcOrd="0" destOrd="0" presId="urn:microsoft.com/office/officeart/2008/layout/LinedList"/>
    <dgm:cxn modelId="{73C0D1EE-2B38-428D-8EFB-25B40B4F082C}" type="presParOf" srcId="{08EF48E4-FD68-4AB0-B7CD-07D04CC4DF79}" destId="{CBF84164-D718-4ED2-AF46-6ABB2E406845}" srcOrd="1" destOrd="0" presId="urn:microsoft.com/office/officeart/2008/layout/LinedList"/>
    <dgm:cxn modelId="{5BB24542-AE7E-4A78-AD78-29070CC29134}" type="presParOf" srcId="{3E8725AF-6792-40A9-8F77-A9668EC554BD}" destId="{007BC828-2372-4C29-9426-5256B04761BB}" srcOrd="4" destOrd="0" presId="urn:microsoft.com/office/officeart/2008/layout/LinedList"/>
    <dgm:cxn modelId="{7D26A1A0-EC2C-4C31-8D4A-08011E4C56FC}" type="presParOf" srcId="{3E8725AF-6792-40A9-8F77-A9668EC554BD}" destId="{2CEB87EA-4287-4698-A445-528EE9460355}" srcOrd="5" destOrd="0" presId="urn:microsoft.com/office/officeart/2008/layout/LinedList"/>
    <dgm:cxn modelId="{ACC6F404-BEAE-4F26-A52B-F868839E1657}" type="presParOf" srcId="{2CEB87EA-4287-4698-A445-528EE9460355}" destId="{A217C2EC-1D8A-422B-AF48-C97CA2069A4B}" srcOrd="0" destOrd="0" presId="urn:microsoft.com/office/officeart/2008/layout/LinedList"/>
    <dgm:cxn modelId="{D2B48AD9-C446-470D-95FB-F20B39DB4F35}" type="presParOf" srcId="{2CEB87EA-4287-4698-A445-528EE9460355}" destId="{34C0E73F-21AF-41FA-8E8B-6C28DAB663FD}" srcOrd="1" destOrd="0" presId="urn:microsoft.com/office/officeart/2008/layout/LinedList"/>
    <dgm:cxn modelId="{B7374478-FCB5-40F5-A4F3-D0DB900C6BFA}" type="presParOf" srcId="{3E8725AF-6792-40A9-8F77-A9668EC554BD}" destId="{2BBDA3A9-4426-49FB-AB56-1C69FA7A8F99}" srcOrd="6" destOrd="0" presId="urn:microsoft.com/office/officeart/2008/layout/LinedList"/>
    <dgm:cxn modelId="{DD4F937A-A7D1-4E2A-B972-5194F3BBE6B8}" type="presParOf" srcId="{3E8725AF-6792-40A9-8F77-A9668EC554BD}" destId="{4F7D6A59-0C8B-47BB-8F2A-0414AB5A84BC}" srcOrd="7" destOrd="0" presId="urn:microsoft.com/office/officeart/2008/layout/LinedList"/>
    <dgm:cxn modelId="{C9311CB7-B2AD-4225-9349-AD35A86A84DD}" type="presParOf" srcId="{4F7D6A59-0C8B-47BB-8F2A-0414AB5A84BC}" destId="{9734E9E6-EE7C-473F-B588-A9A54BFD5149}" srcOrd="0" destOrd="0" presId="urn:microsoft.com/office/officeart/2008/layout/LinedList"/>
    <dgm:cxn modelId="{96933F27-9FE2-4E66-B360-B9050290B4CF}" type="presParOf" srcId="{4F7D6A59-0C8B-47BB-8F2A-0414AB5A84BC}" destId="{EB1B5E63-73F4-4B25-8895-238675BF7C0A}" srcOrd="1" destOrd="0" presId="urn:microsoft.com/office/officeart/2008/layout/LinedList"/>
    <dgm:cxn modelId="{686E988C-0917-43D9-8F5A-408DE96B2614}" type="presParOf" srcId="{3E8725AF-6792-40A9-8F77-A9668EC554BD}" destId="{DC28E819-A8CD-455F-AA87-D62314838517}" srcOrd="8" destOrd="0" presId="urn:microsoft.com/office/officeart/2008/layout/LinedList"/>
    <dgm:cxn modelId="{6744439C-C555-4516-8194-2BFA904E270A}" type="presParOf" srcId="{3E8725AF-6792-40A9-8F77-A9668EC554BD}" destId="{A773EB0B-A006-4B60-99CD-C749490DC078}" srcOrd="9" destOrd="0" presId="urn:microsoft.com/office/officeart/2008/layout/LinedList"/>
    <dgm:cxn modelId="{11CEF047-C91F-4693-8270-3ECCE8D66095}" type="presParOf" srcId="{A773EB0B-A006-4B60-99CD-C749490DC078}" destId="{FC91873D-7A70-4E7A-A29C-84300AE91902}" srcOrd="0" destOrd="0" presId="urn:microsoft.com/office/officeart/2008/layout/LinedList"/>
    <dgm:cxn modelId="{FDC1DFD0-7D5F-47FC-9EF3-C88E3F1FB42A}" type="presParOf" srcId="{A773EB0B-A006-4B60-99CD-C749490DC078}" destId="{6DB18828-A1B6-4F16-9417-F73B44E6BA12}" srcOrd="1" destOrd="0" presId="urn:microsoft.com/office/officeart/2008/layout/LinedList"/>
    <dgm:cxn modelId="{0D25C505-4B95-48AB-9FF5-AD728E6F03D5}" type="presParOf" srcId="{3E8725AF-6792-40A9-8F77-A9668EC554BD}" destId="{E716A0FC-E4E0-4F7D-A62C-3C3612A1C129}" srcOrd="10" destOrd="0" presId="urn:microsoft.com/office/officeart/2008/layout/LinedList"/>
    <dgm:cxn modelId="{521CADE4-CAF1-4268-BBDE-A2EAB1299BA6}" type="presParOf" srcId="{3E8725AF-6792-40A9-8F77-A9668EC554BD}" destId="{A8BF30C5-5B4A-4BEA-B051-D545F835E1A4}" srcOrd="11" destOrd="0" presId="urn:microsoft.com/office/officeart/2008/layout/LinedList"/>
    <dgm:cxn modelId="{3BC256A7-72E8-462F-8380-156F45164174}" type="presParOf" srcId="{A8BF30C5-5B4A-4BEA-B051-D545F835E1A4}" destId="{0C29BE4B-1C7A-4A1D-A39E-B83B6A7D8276}" srcOrd="0" destOrd="0" presId="urn:microsoft.com/office/officeart/2008/layout/LinedList"/>
    <dgm:cxn modelId="{06049476-5039-4943-A06B-3002FF3A5EAE}" type="presParOf" srcId="{A8BF30C5-5B4A-4BEA-B051-D545F835E1A4}" destId="{564897A4-3927-43E9-8E45-4D177E988ABC}" srcOrd="1" destOrd="0" presId="urn:microsoft.com/office/officeart/2008/layout/LinedList"/>
    <dgm:cxn modelId="{616BDD91-6246-4B82-B242-CC4A43640BF6}" type="presParOf" srcId="{3E8725AF-6792-40A9-8F77-A9668EC554BD}" destId="{CCE56B25-FCED-4249-96AB-616D65892326}" srcOrd="12" destOrd="0" presId="urn:microsoft.com/office/officeart/2008/layout/LinedList"/>
    <dgm:cxn modelId="{FE5C510B-8AEC-493D-94DF-D69C2939BDF2}" type="presParOf" srcId="{3E8725AF-6792-40A9-8F77-A9668EC554BD}" destId="{614A088A-1C74-41AB-A2A0-743FF9CA0A5D}" srcOrd="13" destOrd="0" presId="urn:microsoft.com/office/officeart/2008/layout/LinedList"/>
    <dgm:cxn modelId="{CDEB281D-99B8-42F6-8BAA-F6EE2B15BF43}" type="presParOf" srcId="{614A088A-1C74-41AB-A2A0-743FF9CA0A5D}" destId="{2039BA5E-EFA3-4755-9073-E9BBE53CA912}" srcOrd="0" destOrd="0" presId="urn:microsoft.com/office/officeart/2008/layout/LinedList"/>
    <dgm:cxn modelId="{2BDAA682-D5BC-4856-A3C5-6254ECFEF408}" type="presParOf" srcId="{614A088A-1C74-41AB-A2A0-743FF9CA0A5D}" destId="{D890889E-7887-454A-800F-7CD78C7607DD}" srcOrd="1" destOrd="0" presId="urn:microsoft.com/office/officeart/2008/layout/LinedList"/>
    <dgm:cxn modelId="{44BDDE45-BD46-42AE-84B1-01E90D1A70B0}" type="presParOf" srcId="{3E8725AF-6792-40A9-8F77-A9668EC554BD}" destId="{CB9AD513-538D-458F-AA97-51234D0A3DD2}" srcOrd="14" destOrd="0" presId="urn:microsoft.com/office/officeart/2008/layout/LinedList"/>
    <dgm:cxn modelId="{42748EAD-D378-4494-A8A7-6A348DA918C9}" type="presParOf" srcId="{3E8725AF-6792-40A9-8F77-A9668EC554BD}" destId="{290F7D2A-7B19-4531-94D0-E9649B74617A}" srcOrd="15" destOrd="0" presId="urn:microsoft.com/office/officeart/2008/layout/LinedList"/>
    <dgm:cxn modelId="{1D2A5ECE-549D-4413-9249-668495D8C411}" type="presParOf" srcId="{290F7D2A-7B19-4531-94D0-E9649B74617A}" destId="{02B308BE-AE65-492C-A319-9599F2EE3E44}" srcOrd="0" destOrd="0" presId="urn:microsoft.com/office/officeart/2008/layout/LinedList"/>
    <dgm:cxn modelId="{21101506-1857-43E2-80CA-9D67160B78DB}" type="presParOf" srcId="{290F7D2A-7B19-4531-94D0-E9649B74617A}" destId="{A7CC05B1-4A3B-4F0D-B06B-616C52DD711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6367937-F591-4F84-9404-16E4AA30CD6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4AA5A50-4FE9-4F5F-95E1-7F0D2D778F75}">
      <dgm:prSet/>
      <dgm:spPr/>
      <dgm:t>
        <a:bodyPr/>
        <a:lstStyle/>
        <a:p>
          <a:r>
            <a:rPr lang="en-AU"/>
            <a:t>Most add-ins consist of a front-end AND a back-end</a:t>
          </a:r>
        </a:p>
      </dgm:t>
    </dgm:pt>
    <dgm:pt modelId="{88333140-E50A-4408-AC32-1E74F226EA9D}" type="parTrans" cxnId="{032916D4-B272-462E-B4CC-CA5568B81A49}">
      <dgm:prSet/>
      <dgm:spPr/>
      <dgm:t>
        <a:bodyPr/>
        <a:lstStyle/>
        <a:p>
          <a:endParaRPr lang="en-US"/>
        </a:p>
      </dgm:t>
    </dgm:pt>
    <dgm:pt modelId="{56404437-BB28-44EA-AC96-5A6EF35F8432}" type="sibTrans" cxnId="{032916D4-B272-462E-B4CC-CA5568B81A49}">
      <dgm:prSet/>
      <dgm:spPr/>
      <dgm:t>
        <a:bodyPr/>
        <a:lstStyle/>
        <a:p>
          <a:endParaRPr lang="en-US"/>
        </a:p>
      </dgm:t>
    </dgm:pt>
    <dgm:pt modelId="{12348D54-061F-4086-8638-0BC478AC8EE4}">
      <dgm:prSet/>
      <dgm:spPr/>
      <dgm:t>
        <a:bodyPr/>
        <a:lstStyle/>
        <a:p>
          <a:r>
            <a:rPr lang="en-AU"/>
            <a:t>Front-end (Presentation layer - HTML, CSS, JavaScript) – runs on the users device in a browser</a:t>
          </a:r>
        </a:p>
      </dgm:t>
    </dgm:pt>
    <dgm:pt modelId="{523E248A-285F-42EC-AA4F-EF81B4C786CE}" type="parTrans" cxnId="{7F67027C-2E92-420B-8349-6211CCFF042C}">
      <dgm:prSet/>
      <dgm:spPr/>
      <dgm:t>
        <a:bodyPr/>
        <a:lstStyle/>
        <a:p>
          <a:endParaRPr lang="en-US"/>
        </a:p>
      </dgm:t>
    </dgm:pt>
    <dgm:pt modelId="{D27881A4-5516-4BCA-ADFD-F8FBAECC1AD6}" type="sibTrans" cxnId="{7F67027C-2E92-420B-8349-6211CCFF042C}">
      <dgm:prSet/>
      <dgm:spPr/>
      <dgm:t>
        <a:bodyPr/>
        <a:lstStyle/>
        <a:p>
          <a:endParaRPr lang="en-US"/>
        </a:p>
      </dgm:t>
    </dgm:pt>
    <dgm:pt modelId="{9752E239-00DF-499B-B0F9-2A4EFBC9BBA6}">
      <dgm:prSet/>
      <dgm:spPr/>
      <dgm:t>
        <a:bodyPr/>
        <a:lstStyle/>
        <a:p>
          <a:r>
            <a:rPr lang="en-AU"/>
            <a:t>Back-end (Business logic and data layers) – runs on your server or hosted environment </a:t>
          </a:r>
        </a:p>
      </dgm:t>
    </dgm:pt>
    <dgm:pt modelId="{0378003C-9E1F-40AD-8A79-724B48B9024D}" type="parTrans" cxnId="{19E5188E-6414-403A-9283-E51B7ED77F37}">
      <dgm:prSet/>
      <dgm:spPr/>
      <dgm:t>
        <a:bodyPr/>
        <a:lstStyle/>
        <a:p>
          <a:endParaRPr lang="en-US"/>
        </a:p>
      </dgm:t>
    </dgm:pt>
    <dgm:pt modelId="{D811B4F4-D0FF-4738-9A68-BB4742F251A9}" type="sibTrans" cxnId="{19E5188E-6414-403A-9283-E51B7ED77F37}">
      <dgm:prSet/>
      <dgm:spPr/>
      <dgm:t>
        <a:bodyPr/>
        <a:lstStyle/>
        <a:p>
          <a:endParaRPr lang="en-US"/>
        </a:p>
      </dgm:t>
    </dgm:pt>
    <dgm:pt modelId="{8155DA1E-01B2-4D2E-9291-CAD0C11D68B2}" type="pres">
      <dgm:prSet presAssocID="{26367937-F591-4F84-9404-16E4AA30CD64}" presName="vert0" presStyleCnt="0">
        <dgm:presLayoutVars>
          <dgm:dir/>
          <dgm:animOne val="branch"/>
          <dgm:animLvl val="lvl"/>
        </dgm:presLayoutVars>
      </dgm:prSet>
      <dgm:spPr/>
    </dgm:pt>
    <dgm:pt modelId="{5BCDC4D0-6B0F-4163-BCC8-CD6E330442EC}" type="pres">
      <dgm:prSet presAssocID="{44AA5A50-4FE9-4F5F-95E1-7F0D2D778F75}" presName="thickLine" presStyleLbl="alignNode1" presStyleIdx="0" presStyleCnt="3"/>
      <dgm:spPr/>
    </dgm:pt>
    <dgm:pt modelId="{37CEBA83-543B-445E-96A5-712604F7E4F3}" type="pres">
      <dgm:prSet presAssocID="{44AA5A50-4FE9-4F5F-95E1-7F0D2D778F75}" presName="horz1" presStyleCnt="0"/>
      <dgm:spPr/>
    </dgm:pt>
    <dgm:pt modelId="{537AF29D-F345-4330-8A00-7282610696E1}" type="pres">
      <dgm:prSet presAssocID="{44AA5A50-4FE9-4F5F-95E1-7F0D2D778F75}" presName="tx1" presStyleLbl="revTx" presStyleIdx="0" presStyleCnt="3"/>
      <dgm:spPr/>
    </dgm:pt>
    <dgm:pt modelId="{0C56DD3B-74FC-41D3-A047-6BB52CF9B982}" type="pres">
      <dgm:prSet presAssocID="{44AA5A50-4FE9-4F5F-95E1-7F0D2D778F75}" presName="vert1" presStyleCnt="0"/>
      <dgm:spPr/>
    </dgm:pt>
    <dgm:pt modelId="{2171E807-62AA-458D-B2F2-490EC5BE688B}" type="pres">
      <dgm:prSet presAssocID="{12348D54-061F-4086-8638-0BC478AC8EE4}" presName="thickLine" presStyleLbl="alignNode1" presStyleIdx="1" presStyleCnt="3"/>
      <dgm:spPr/>
    </dgm:pt>
    <dgm:pt modelId="{4A5B64AC-B7C1-4981-9980-41981D521BE6}" type="pres">
      <dgm:prSet presAssocID="{12348D54-061F-4086-8638-0BC478AC8EE4}" presName="horz1" presStyleCnt="0"/>
      <dgm:spPr/>
    </dgm:pt>
    <dgm:pt modelId="{D0DACE24-0491-49F7-BC0F-99C6C8BD953D}" type="pres">
      <dgm:prSet presAssocID="{12348D54-061F-4086-8638-0BC478AC8EE4}" presName="tx1" presStyleLbl="revTx" presStyleIdx="1" presStyleCnt="3"/>
      <dgm:spPr/>
    </dgm:pt>
    <dgm:pt modelId="{B9D71652-D59B-4FCB-A63F-BE7F8D0F7AA3}" type="pres">
      <dgm:prSet presAssocID="{12348D54-061F-4086-8638-0BC478AC8EE4}" presName="vert1" presStyleCnt="0"/>
      <dgm:spPr/>
    </dgm:pt>
    <dgm:pt modelId="{1465E95A-0ADA-420F-B29A-1265A2B38911}" type="pres">
      <dgm:prSet presAssocID="{9752E239-00DF-499B-B0F9-2A4EFBC9BBA6}" presName="thickLine" presStyleLbl="alignNode1" presStyleIdx="2" presStyleCnt="3"/>
      <dgm:spPr/>
    </dgm:pt>
    <dgm:pt modelId="{D15ABDEB-A757-4ECA-A416-AA331627DBD6}" type="pres">
      <dgm:prSet presAssocID="{9752E239-00DF-499B-B0F9-2A4EFBC9BBA6}" presName="horz1" presStyleCnt="0"/>
      <dgm:spPr/>
    </dgm:pt>
    <dgm:pt modelId="{5AC8B981-785B-48F5-9C00-34F8A8BF65E7}" type="pres">
      <dgm:prSet presAssocID="{9752E239-00DF-499B-B0F9-2A4EFBC9BBA6}" presName="tx1" presStyleLbl="revTx" presStyleIdx="2" presStyleCnt="3"/>
      <dgm:spPr/>
    </dgm:pt>
    <dgm:pt modelId="{264D0F43-3126-4FFD-9241-011CBE914EF9}" type="pres">
      <dgm:prSet presAssocID="{9752E239-00DF-499B-B0F9-2A4EFBC9BBA6}" presName="vert1" presStyleCnt="0"/>
      <dgm:spPr/>
    </dgm:pt>
  </dgm:ptLst>
  <dgm:cxnLst>
    <dgm:cxn modelId="{72C21B15-E7E4-45E9-BA46-EE979161ADBA}" type="presOf" srcId="{12348D54-061F-4086-8638-0BC478AC8EE4}" destId="{D0DACE24-0491-49F7-BC0F-99C6C8BD953D}" srcOrd="0" destOrd="0" presId="urn:microsoft.com/office/officeart/2008/layout/LinedList"/>
    <dgm:cxn modelId="{905EDC16-0D8A-4038-A564-2CC538FC1C3A}" type="presOf" srcId="{26367937-F591-4F84-9404-16E4AA30CD64}" destId="{8155DA1E-01B2-4D2E-9291-CAD0C11D68B2}" srcOrd="0" destOrd="0" presId="urn:microsoft.com/office/officeart/2008/layout/LinedList"/>
    <dgm:cxn modelId="{F6319B24-8B1A-405A-A1EA-AD9739BBAA5B}" type="presOf" srcId="{9752E239-00DF-499B-B0F9-2A4EFBC9BBA6}" destId="{5AC8B981-785B-48F5-9C00-34F8A8BF65E7}" srcOrd="0" destOrd="0" presId="urn:microsoft.com/office/officeart/2008/layout/LinedList"/>
    <dgm:cxn modelId="{5492D25A-7388-41BE-A6D8-DCF66AA46BAA}" type="presOf" srcId="{44AA5A50-4FE9-4F5F-95E1-7F0D2D778F75}" destId="{537AF29D-F345-4330-8A00-7282610696E1}" srcOrd="0" destOrd="0" presId="urn:microsoft.com/office/officeart/2008/layout/LinedList"/>
    <dgm:cxn modelId="{7F67027C-2E92-420B-8349-6211CCFF042C}" srcId="{26367937-F591-4F84-9404-16E4AA30CD64}" destId="{12348D54-061F-4086-8638-0BC478AC8EE4}" srcOrd="1" destOrd="0" parTransId="{523E248A-285F-42EC-AA4F-EF81B4C786CE}" sibTransId="{D27881A4-5516-4BCA-ADFD-F8FBAECC1AD6}"/>
    <dgm:cxn modelId="{19E5188E-6414-403A-9283-E51B7ED77F37}" srcId="{26367937-F591-4F84-9404-16E4AA30CD64}" destId="{9752E239-00DF-499B-B0F9-2A4EFBC9BBA6}" srcOrd="2" destOrd="0" parTransId="{0378003C-9E1F-40AD-8A79-724B48B9024D}" sibTransId="{D811B4F4-D0FF-4738-9A68-BB4742F251A9}"/>
    <dgm:cxn modelId="{032916D4-B272-462E-B4CC-CA5568B81A49}" srcId="{26367937-F591-4F84-9404-16E4AA30CD64}" destId="{44AA5A50-4FE9-4F5F-95E1-7F0D2D778F75}" srcOrd="0" destOrd="0" parTransId="{88333140-E50A-4408-AC32-1E74F226EA9D}" sibTransId="{56404437-BB28-44EA-AC96-5A6EF35F8432}"/>
    <dgm:cxn modelId="{DD6E7418-046E-4A16-B9BA-CB569D02CD2E}" type="presParOf" srcId="{8155DA1E-01B2-4D2E-9291-CAD0C11D68B2}" destId="{5BCDC4D0-6B0F-4163-BCC8-CD6E330442EC}" srcOrd="0" destOrd="0" presId="urn:microsoft.com/office/officeart/2008/layout/LinedList"/>
    <dgm:cxn modelId="{CC5ACA93-BB51-4D5E-BFA4-A978EFE39239}" type="presParOf" srcId="{8155DA1E-01B2-4D2E-9291-CAD0C11D68B2}" destId="{37CEBA83-543B-445E-96A5-712604F7E4F3}" srcOrd="1" destOrd="0" presId="urn:microsoft.com/office/officeart/2008/layout/LinedList"/>
    <dgm:cxn modelId="{0B0EE524-9009-4F23-9CE6-CA490B079F5A}" type="presParOf" srcId="{37CEBA83-543B-445E-96A5-712604F7E4F3}" destId="{537AF29D-F345-4330-8A00-7282610696E1}" srcOrd="0" destOrd="0" presId="urn:microsoft.com/office/officeart/2008/layout/LinedList"/>
    <dgm:cxn modelId="{8DF2AF2B-7F64-449C-B158-BA0E0A02B0F8}" type="presParOf" srcId="{37CEBA83-543B-445E-96A5-712604F7E4F3}" destId="{0C56DD3B-74FC-41D3-A047-6BB52CF9B982}" srcOrd="1" destOrd="0" presId="urn:microsoft.com/office/officeart/2008/layout/LinedList"/>
    <dgm:cxn modelId="{CECC56E6-BF02-4C27-B723-9AA9C91419D1}" type="presParOf" srcId="{8155DA1E-01B2-4D2E-9291-CAD0C11D68B2}" destId="{2171E807-62AA-458D-B2F2-490EC5BE688B}" srcOrd="2" destOrd="0" presId="urn:microsoft.com/office/officeart/2008/layout/LinedList"/>
    <dgm:cxn modelId="{861F93BD-210A-4D5A-8EDD-7A48543131A2}" type="presParOf" srcId="{8155DA1E-01B2-4D2E-9291-CAD0C11D68B2}" destId="{4A5B64AC-B7C1-4981-9980-41981D521BE6}" srcOrd="3" destOrd="0" presId="urn:microsoft.com/office/officeart/2008/layout/LinedList"/>
    <dgm:cxn modelId="{256FCBB9-19A3-4807-8154-277E944011C4}" type="presParOf" srcId="{4A5B64AC-B7C1-4981-9980-41981D521BE6}" destId="{D0DACE24-0491-49F7-BC0F-99C6C8BD953D}" srcOrd="0" destOrd="0" presId="urn:microsoft.com/office/officeart/2008/layout/LinedList"/>
    <dgm:cxn modelId="{4CA74CE2-A458-4D3D-B5B7-286B0C01D37D}" type="presParOf" srcId="{4A5B64AC-B7C1-4981-9980-41981D521BE6}" destId="{B9D71652-D59B-4FCB-A63F-BE7F8D0F7AA3}" srcOrd="1" destOrd="0" presId="urn:microsoft.com/office/officeart/2008/layout/LinedList"/>
    <dgm:cxn modelId="{E714749F-1DF5-43CA-97A1-06B52513EB62}" type="presParOf" srcId="{8155DA1E-01B2-4D2E-9291-CAD0C11D68B2}" destId="{1465E95A-0ADA-420F-B29A-1265A2B38911}" srcOrd="4" destOrd="0" presId="urn:microsoft.com/office/officeart/2008/layout/LinedList"/>
    <dgm:cxn modelId="{62D1A029-276B-4675-B632-E98F5B49862E}" type="presParOf" srcId="{8155DA1E-01B2-4D2E-9291-CAD0C11D68B2}" destId="{D15ABDEB-A757-4ECA-A416-AA331627DBD6}" srcOrd="5" destOrd="0" presId="urn:microsoft.com/office/officeart/2008/layout/LinedList"/>
    <dgm:cxn modelId="{EA3A909F-BE07-49F8-987D-A79D36F6B805}" type="presParOf" srcId="{D15ABDEB-A757-4ECA-A416-AA331627DBD6}" destId="{5AC8B981-785B-48F5-9C00-34F8A8BF65E7}" srcOrd="0" destOrd="0" presId="urn:microsoft.com/office/officeart/2008/layout/LinedList"/>
    <dgm:cxn modelId="{09B10F25-1F95-4417-ACDD-45B1FDB8DCCA}" type="presParOf" srcId="{D15ABDEB-A757-4ECA-A416-AA331627DBD6}" destId="{264D0F43-3126-4FFD-9241-011CBE914EF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B4B356E-43B9-4674-86EA-9C87F5DE4E7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8B0FBE-A133-4B15-B7FD-8AF01A39DDA8}">
      <dgm:prSet/>
      <dgm:spPr/>
      <dgm:t>
        <a:bodyPr/>
        <a:lstStyle/>
        <a:p>
          <a:r>
            <a:rPr lang="en-AU"/>
            <a:t>Office is now available on any device</a:t>
          </a:r>
        </a:p>
      </dgm:t>
    </dgm:pt>
    <dgm:pt modelId="{22685A14-AC33-4226-BF90-2F6C5514AFEE}" type="parTrans" cxnId="{6C8DA363-C3D5-408D-B824-E7A258AE1E69}">
      <dgm:prSet/>
      <dgm:spPr/>
      <dgm:t>
        <a:bodyPr/>
        <a:lstStyle/>
        <a:p>
          <a:endParaRPr lang="en-US"/>
        </a:p>
      </dgm:t>
    </dgm:pt>
    <dgm:pt modelId="{B486F4BD-32A1-464F-A81C-6E6E2E1F7B6C}" type="sibTrans" cxnId="{6C8DA363-C3D5-408D-B824-E7A258AE1E69}">
      <dgm:prSet/>
      <dgm:spPr/>
      <dgm:t>
        <a:bodyPr/>
        <a:lstStyle/>
        <a:p>
          <a:endParaRPr lang="en-US"/>
        </a:p>
      </dgm:t>
    </dgm:pt>
    <dgm:pt modelId="{9550A3B9-359E-49F7-BB4F-E2FFFD293D4F}">
      <dgm:prSet/>
      <dgm:spPr/>
      <dgm:t>
        <a:bodyPr/>
        <a:lstStyle/>
        <a:p>
          <a:r>
            <a:rPr lang="en-AU"/>
            <a:t>The extensibility story has transitioned to match</a:t>
          </a:r>
        </a:p>
      </dgm:t>
    </dgm:pt>
    <dgm:pt modelId="{C9CDDE91-C2BA-4580-8DDC-3D803F399CFF}" type="parTrans" cxnId="{7EA45D55-5657-4619-8911-E3855D2E4D1B}">
      <dgm:prSet/>
      <dgm:spPr/>
      <dgm:t>
        <a:bodyPr/>
        <a:lstStyle/>
        <a:p>
          <a:endParaRPr lang="en-US"/>
        </a:p>
      </dgm:t>
    </dgm:pt>
    <dgm:pt modelId="{A550DA95-E2CF-4150-91C7-895C0FAA09D1}" type="sibTrans" cxnId="{7EA45D55-5657-4619-8911-E3855D2E4D1B}">
      <dgm:prSet/>
      <dgm:spPr/>
      <dgm:t>
        <a:bodyPr/>
        <a:lstStyle/>
        <a:p>
          <a:endParaRPr lang="en-US"/>
        </a:p>
      </dgm:t>
    </dgm:pt>
    <dgm:pt modelId="{314D2F2A-588D-48B2-BEC3-1ABE120F2E6B}">
      <dgm:prSet/>
      <dgm:spPr/>
      <dgm:t>
        <a:bodyPr/>
        <a:lstStyle/>
        <a:p>
          <a:r>
            <a:rPr lang="en-AU"/>
            <a:t>This is a big shift for traditional Microsoft developers</a:t>
          </a:r>
        </a:p>
      </dgm:t>
    </dgm:pt>
    <dgm:pt modelId="{F8178D8D-E4F3-4E71-9B5B-74B653CA63BF}" type="parTrans" cxnId="{BFD7C54F-D93E-475A-ACAB-F8E080ED5760}">
      <dgm:prSet/>
      <dgm:spPr/>
      <dgm:t>
        <a:bodyPr/>
        <a:lstStyle/>
        <a:p>
          <a:endParaRPr lang="en-US"/>
        </a:p>
      </dgm:t>
    </dgm:pt>
    <dgm:pt modelId="{4C165DB8-A960-447B-BE8A-E029AEFA57FB}" type="sibTrans" cxnId="{BFD7C54F-D93E-475A-ACAB-F8E080ED5760}">
      <dgm:prSet/>
      <dgm:spPr/>
      <dgm:t>
        <a:bodyPr/>
        <a:lstStyle/>
        <a:p>
          <a:endParaRPr lang="en-US"/>
        </a:p>
      </dgm:t>
    </dgm:pt>
    <dgm:pt modelId="{6DF1D07B-06ED-4E0D-9D8E-FE1A700498BB}">
      <dgm:prSet/>
      <dgm:spPr/>
      <dgm:t>
        <a:bodyPr/>
        <a:lstStyle/>
        <a:p>
          <a:r>
            <a:rPr lang="en-AU"/>
            <a:t>There is much more choice for development technology and tooling</a:t>
          </a:r>
        </a:p>
      </dgm:t>
    </dgm:pt>
    <dgm:pt modelId="{EBBFB442-C477-4512-9222-60AB2E06505D}" type="parTrans" cxnId="{E6A02A80-2479-4D6F-9D95-3602217F9E9F}">
      <dgm:prSet/>
      <dgm:spPr/>
      <dgm:t>
        <a:bodyPr/>
        <a:lstStyle/>
        <a:p>
          <a:endParaRPr lang="en-US"/>
        </a:p>
      </dgm:t>
    </dgm:pt>
    <dgm:pt modelId="{1DF4A7E3-FCAC-4867-9E32-0432B0978CBB}" type="sibTrans" cxnId="{E6A02A80-2479-4D6F-9D95-3602217F9E9F}">
      <dgm:prSet/>
      <dgm:spPr/>
      <dgm:t>
        <a:bodyPr/>
        <a:lstStyle/>
        <a:p>
          <a:endParaRPr lang="en-US"/>
        </a:p>
      </dgm:t>
    </dgm:pt>
    <dgm:pt modelId="{9842D2D9-E94B-48C2-8BDA-F7E074E84D1D}">
      <dgm:prSet/>
      <dgm:spPr/>
      <dgm:t>
        <a:bodyPr/>
        <a:lstStyle/>
        <a:p>
          <a:r>
            <a:rPr lang="en-AU"/>
            <a:t>Key challenge is in understanding the different technologies and choosing wisely</a:t>
          </a:r>
        </a:p>
      </dgm:t>
    </dgm:pt>
    <dgm:pt modelId="{EB40413C-0496-4EEA-81FD-BC09E16C098A}" type="parTrans" cxnId="{3D84B80B-0B2E-4610-B8B3-05F0B6302000}">
      <dgm:prSet/>
      <dgm:spPr/>
      <dgm:t>
        <a:bodyPr/>
        <a:lstStyle/>
        <a:p>
          <a:endParaRPr lang="en-US"/>
        </a:p>
      </dgm:t>
    </dgm:pt>
    <dgm:pt modelId="{05CE8158-CD94-4F46-A05F-058BFE44DEC6}" type="sibTrans" cxnId="{3D84B80B-0B2E-4610-B8B3-05F0B6302000}">
      <dgm:prSet/>
      <dgm:spPr/>
      <dgm:t>
        <a:bodyPr/>
        <a:lstStyle/>
        <a:p>
          <a:endParaRPr lang="en-US"/>
        </a:p>
      </dgm:t>
    </dgm:pt>
    <dgm:pt modelId="{8332B2FB-BB97-488B-959D-A78DDE7A34C6}" type="pres">
      <dgm:prSet presAssocID="{FB4B356E-43B9-4674-86EA-9C87F5DE4E7C}" presName="vert0" presStyleCnt="0">
        <dgm:presLayoutVars>
          <dgm:dir/>
          <dgm:animOne val="branch"/>
          <dgm:animLvl val="lvl"/>
        </dgm:presLayoutVars>
      </dgm:prSet>
      <dgm:spPr/>
    </dgm:pt>
    <dgm:pt modelId="{F51502DF-28A2-442B-B5F5-3A238C51DD82}" type="pres">
      <dgm:prSet presAssocID="{708B0FBE-A133-4B15-B7FD-8AF01A39DDA8}" presName="thickLine" presStyleLbl="alignNode1" presStyleIdx="0" presStyleCnt="5"/>
      <dgm:spPr/>
    </dgm:pt>
    <dgm:pt modelId="{1F6DC9BA-2B00-42A6-B4F6-1959D43F1A12}" type="pres">
      <dgm:prSet presAssocID="{708B0FBE-A133-4B15-B7FD-8AF01A39DDA8}" presName="horz1" presStyleCnt="0"/>
      <dgm:spPr/>
    </dgm:pt>
    <dgm:pt modelId="{C9C12420-8CAD-4207-9A17-999489EE4502}" type="pres">
      <dgm:prSet presAssocID="{708B0FBE-A133-4B15-B7FD-8AF01A39DDA8}" presName="tx1" presStyleLbl="revTx" presStyleIdx="0" presStyleCnt="5"/>
      <dgm:spPr/>
    </dgm:pt>
    <dgm:pt modelId="{404C5067-1BB6-48B0-9463-6E61A3A6E3DE}" type="pres">
      <dgm:prSet presAssocID="{708B0FBE-A133-4B15-B7FD-8AF01A39DDA8}" presName="vert1" presStyleCnt="0"/>
      <dgm:spPr/>
    </dgm:pt>
    <dgm:pt modelId="{5637B9C4-2C2A-4EFD-B2AF-2679554A4E5A}" type="pres">
      <dgm:prSet presAssocID="{9550A3B9-359E-49F7-BB4F-E2FFFD293D4F}" presName="thickLine" presStyleLbl="alignNode1" presStyleIdx="1" presStyleCnt="5"/>
      <dgm:spPr/>
    </dgm:pt>
    <dgm:pt modelId="{FA9E1CAF-1F53-431E-8CBB-6900A1A62722}" type="pres">
      <dgm:prSet presAssocID="{9550A3B9-359E-49F7-BB4F-E2FFFD293D4F}" presName="horz1" presStyleCnt="0"/>
      <dgm:spPr/>
    </dgm:pt>
    <dgm:pt modelId="{8DF0A66F-C167-4B5A-98EC-3715859CB82C}" type="pres">
      <dgm:prSet presAssocID="{9550A3B9-359E-49F7-BB4F-E2FFFD293D4F}" presName="tx1" presStyleLbl="revTx" presStyleIdx="1" presStyleCnt="5"/>
      <dgm:spPr/>
    </dgm:pt>
    <dgm:pt modelId="{C70DA447-F30F-4559-AA03-DB48A332E68D}" type="pres">
      <dgm:prSet presAssocID="{9550A3B9-359E-49F7-BB4F-E2FFFD293D4F}" presName="vert1" presStyleCnt="0"/>
      <dgm:spPr/>
    </dgm:pt>
    <dgm:pt modelId="{6D098D3A-B726-4662-A358-1AC571A01AC3}" type="pres">
      <dgm:prSet presAssocID="{314D2F2A-588D-48B2-BEC3-1ABE120F2E6B}" presName="thickLine" presStyleLbl="alignNode1" presStyleIdx="2" presStyleCnt="5"/>
      <dgm:spPr/>
    </dgm:pt>
    <dgm:pt modelId="{E8D92D22-F7D8-4E38-A453-2FA881700A76}" type="pres">
      <dgm:prSet presAssocID="{314D2F2A-588D-48B2-BEC3-1ABE120F2E6B}" presName="horz1" presStyleCnt="0"/>
      <dgm:spPr/>
    </dgm:pt>
    <dgm:pt modelId="{173E54E1-759C-4F85-AA13-60B4A1962FDC}" type="pres">
      <dgm:prSet presAssocID="{314D2F2A-588D-48B2-BEC3-1ABE120F2E6B}" presName="tx1" presStyleLbl="revTx" presStyleIdx="2" presStyleCnt="5"/>
      <dgm:spPr/>
    </dgm:pt>
    <dgm:pt modelId="{1978619B-95FA-4C9A-9110-D6A32F96BC06}" type="pres">
      <dgm:prSet presAssocID="{314D2F2A-588D-48B2-BEC3-1ABE120F2E6B}" presName="vert1" presStyleCnt="0"/>
      <dgm:spPr/>
    </dgm:pt>
    <dgm:pt modelId="{5E6AE6F0-9C54-46E5-94F9-374A27119156}" type="pres">
      <dgm:prSet presAssocID="{6DF1D07B-06ED-4E0D-9D8E-FE1A700498BB}" presName="thickLine" presStyleLbl="alignNode1" presStyleIdx="3" presStyleCnt="5"/>
      <dgm:spPr/>
    </dgm:pt>
    <dgm:pt modelId="{98D7F03F-62B1-49A2-9635-DD6014EC7EAA}" type="pres">
      <dgm:prSet presAssocID="{6DF1D07B-06ED-4E0D-9D8E-FE1A700498BB}" presName="horz1" presStyleCnt="0"/>
      <dgm:spPr/>
    </dgm:pt>
    <dgm:pt modelId="{C268E280-39D2-4EFF-B406-FFB47029DAFC}" type="pres">
      <dgm:prSet presAssocID="{6DF1D07B-06ED-4E0D-9D8E-FE1A700498BB}" presName="tx1" presStyleLbl="revTx" presStyleIdx="3" presStyleCnt="5"/>
      <dgm:spPr/>
    </dgm:pt>
    <dgm:pt modelId="{D7D2E847-9A25-4CC0-AC75-87D07F9B90FF}" type="pres">
      <dgm:prSet presAssocID="{6DF1D07B-06ED-4E0D-9D8E-FE1A700498BB}" presName="vert1" presStyleCnt="0"/>
      <dgm:spPr/>
    </dgm:pt>
    <dgm:pt modelId="{43018030-563D-419F-9A57-242BDFD0E51F}" type="pres">
      <dgm:prSet presAssocID="{9842D2D9-E94B-48C2-8BDA-F7E074E84D1D}" presName="thickLine" presStyleLbl="alignNode1" presStyleIdx="4" presStyleCnt="5"/>
      <dgm:spPr/>
    </dgm:pt>
    <dgm:pt modelId="{BF0F707F-D2A5-401E-A0A9-72EB0C9F078C}" type="pres">
      <dgm:prSet presAssocID="{9842D2D9-E94B-48C2-8BDA-F7E074E84D1D}" presName="horz1" presStyleCnt="0"/>
      <dgm:spPr/>
    </dgm:pt>
    <dgm:pt modelId="{E556C0C3-37FB-40C9-A507-FBF698D78254}" type="pres">
      <dgm:prSet presAssocID="{9842D2D9-E94B-48C2-8BDA-F7E074E84D1D}" presName="tx1" presStyleLbl="revTx" presStyleIdx="4" presStyleCnt="5"/>
      <dgm:spPr/>
    </dgm:pt>
    <dgm:pt modelId="{F0821AC1-C198-48EC-8D7F-C5F0200A708A}" type="pres">
      <dgm:prSet presAssocID="{9842D2D9-E94B-48C2-8BDA-F7E074E84D1D}" presName="vert1" presStyleCnt="0"/>
      <dgm:spPr/>
    </dgm:pt>
  </dgm:ptLst>
  <dgm:cxnLst>
    <dgm:cxn modelId="{3D84B80B-0B2E-4610-B8B3-05F0B6302000}" srcId="{FB4B356E-43B9-4674-86EA-9C87F5DE4E7C}" destId="{9842D2D9-E94B-48C2-8BDA-F7E074E84D1D}" srcOrd="4" destOrd="0" parTransId="{EB40413C-0496-4EEA-81FD-BC09E16C098A}" sibTransId="{05CE8158-CD94-4F46-A05F-058BFE44DEC6}"/>
    <dgm:cxn modelId="{FD145430-4159-4658-9D38-29AA88A53B28}" type="presOf" srcId="{9550A3B9-359E-49F7-BB4F-E2FFFD293D4F}" destId="{8DF0A66F-C167-4B5A-98EC-3715859CB82C}" srcOrd="0" destOrd="0" presId="urn:microsoft.com/office/officeart/2008/layout/LinedList"/>
    <dgm:cxn modelId="{5B1C3532-A5B7-425E-9EC7-ADF87047FC30}" type="presOf" srcId="{708B0FBE-A133-4B15-B7FD-8AF01A39DDA8}" destId="{C9C12420-8CAD-4207-9A17-999489EE4502}" srcOrd="0" destOrd="0" presId="urn:microsoft.com/office/officeart/2008/layout/LinedList"/>
    <dgm:cxn modelId="{43650334-684C-4C3B-B99D-DE5ED9B4506C}" type="presOf" srcId="{6DF1D07B-06ED-4E0D-9D8E-FE1A700498BB}" destId="{C268E280-39D2-4EFF-B406-FFB47029DAFC}" srcOrd="0" destOrd="0" presId="urn:microsoft.com/office/officeart/2008/layout/LinedList"/>
    <dgm:cxn modelId="{6C8DA363-C3D5-408D-B824-E7A258AE1E69}" srcId="{FB4B356E-43B9-4674-86EA-9C87F5DE4E7C}" destId="{708B0FBE-A133-4B15-B7FD-8AF01A39DDA8}" srcOrd="0" destOrd="0" parTransId="{22685A14-AC33-4226-BF90-2F6C5514AFEE}" sibTransId="{B486F4BD-32A1-464F-A81C-6E6E2E1F7B6C}"/>
    <dgm:cxn modelId="{BFD7C54F-D93E-475A-ACAB-F8E080ED5760}" srcId="{FB4B356E-43B9-4674-86EA-9C87F5DE4E7C}" destId="{314D2F2A-588D-48B2-BEC3-1ABE120F2E6B}" srcOrd="2" destOrd="0" parTransId="{F8178D8D-E4F3-4E71-9B5B-74B653CA63BF}" sibTransId="{4C165DB8-A960-447B-BE8A-E029AEFA57FB}"/>
    <dgm:cxn modelId="{7EA45D55-5657-4619-8911-E3855D2E4D1B}" srcId="{FB4B356E-43B9-4674-86EA-9C87F5DE4E7C}" destId="{9550A3B9-359E-49F7-BB4F-E2FFFD293D4F}" srcOrd="1" destOrd="0" parTransId="{C9CDDE91-C2BA-4580-8DDC-3D803F399CFF}" sibTransId="{A550DA95-E2CF-4150-91C7-895C0FAA09D1}"/>
    <dgm:cxn modelId="{3B6F357B-C00A-4389-8C0D-7B808060ABAF}" type="presOf" srcId="{314D2F2A-588D-48B2-BEC3-1ABE120F2E6B}" destId="{173E54E1-759C-4F85-AA13-60B4A1962FDC}" srcOrd="0" destOrd="0" presId="urn:microsoft.com/office/officeart/2008/layout/LinedList"/>
    <dgm:cxn modelId="{E6A02A80-2479-4D6F-9D95-3602217F9E9F}" srcId="{FB4B356E-43B9-4674-86EA-9C87F5DE4E7C}" destId="{6DF1D07B-06ED-4E0D-9D8E-FE1A700498BB}" srcOrd="3" destOrd="0" parTransId="{EBBFB442-C477-4512-9222-60AB2E06505D}" sibTransId="{1DF4A7E3-FCAC-4867-9E32-0432B0978CBB}"/>
    <dgm:cxn modelId="{697C328F-CCF6-4FE1-8EE4-25EE0474C40C}" type="presOf" srcId="{FB4B356E-43B9-4674-86EA-9C87F5DE4E7C}" destId="{8332B2FB-BB97-488B-959D-A78DDE7A34C6}" srcOrd="0" destOrd="0" presId="urn:microsoft.com/office/officeart/2008/layout/LinedList"/>
    <dgm:cxn modelId="{A4DB92BB-1755-42ED-90DF-5876972B2681}" type="presOf" srcId="{9842D2D9-E94B-48C2-8BDA-F7E074E84D1D}" destId="{E556C0C3-37FB-40C9-A507-FBF698D78254}" srcOrd="0" destOrd="0" presId="urn:microsoft.com/office/officeart/2008/layout/LinedList"/>
    <dgm:cxn modelId="{5C548F75-82E6-4F85-AE34-776D6F90773E}" type="presParOf" srcId="{8332B2FB-BB97-488B-959D-A78DDE7A34C6}" destId="{F51502DF-28A2-442B-B5F5-3A238C51DD82}" srcOrd="0" destOrd="0" presId="urn:microsoft.com/office/officeart/2008/layout/LinedList"/>
    <dgm:cxn modelId="{BD440715-B49A-493C-9873-3CF45AB5EF61}" type="presParOf" srcId="{8332B2FB-BB97-488B-959D-A78DDE7A34C6}" destId="{1F6DC9BA-2B00-42A6-B4F6-1959D43F1A12}" srcOrd="1" destOrd="0" presId="urn:microsoft.com/office/officeart/2008/layout/LinedList"/>
    <dgm:cxn modelId="{F4CC1975-6DD6-4014-B158-C6A670CCBE8B}" type="presParOf" srcId="{1F6DC9BA-2B00-42A6-B4F6-1959D43F1A12}" destId="{C9C12420-8CAD-4207-9A17-999489EE4502}" srcOrd="0" destOrd="0" presId="urn:microsoft.com/office/officeart/2008/layout/LinedList"/>
    <dgm:cxn modelId="{2092A0EB-29E4-482B-90F7-D9F3FCCCAE7D}" type="presParOf" srcId="{1F6DC9BA-2B00-42A6-B4F6-1959D43F1A12}" destId="{404C5067-1BB6-48B0-9463-6E61A3A6E3DE}" srcOrd="1" destOrd="0" presId="urn:microsoft.com/office/officeart/2008/layout/LinedList"/>
    <dgm:cxn modelId="{4C5EA687-255E-42C2-B7C7-317737876A2E}" type="presParOf" srcId="{8332B2FB-BB97-488B-959D-A78DDE7A34C6}" destId="{5637B9C4-2C2A-4EFD-B2AF-2679554A4E5A}" srcOrd="2" destOrd="0" presId="urn:microsoft.com/office/officeart/2008/layout/LinedList"/>
    <dgm:cxn modelId="{F2A6D6D3-32EC-42C8-9040-8D185B79515E}" type="presParOf" srcId="{8332B2FB-BB97-488B-959D-A78DDE7A34C6}" destId="{FA9E1CAF-1F53-431E-8CBB-6900A1A62722}" srcOrd="3" destOrd="0" presId="urn:microsoft.com/office/officeart/2008/layout/LinedList"/>
    <dgm:cxn modelId="{67384E7B-FC98-4D5A-8590-1B7D0F36C982}" type="presParOf" srcId="{FA9E1CAF-1F53-431E-8CBB-6900A1A62722}" destId="{8DF0A66F-C167-4B5A-98EC-3715859CB82C}" srcOrd="0" destOrd="0" presId="urn:microsoft.com/office/officeart/2008/layout/LinedList"/>
    <dgm:cxn modelId="{739B6FBF-B854-46E1-9450-C31491C792B0}" type="presParOf" srcId="{FA9E1CAF-1F53-431E-8CBB-6900A1A62722}" destId="{C70DA447-F30F-4559-AA03-DB48A332E68D}" srcOrd="1" destOrd="0" presId="urn:microsoft.com/office/officeart/2008/layout/LinedList"/>
    <dgm:cxn modelId="{1AF22B3B-C051-45C7-8FA6-715D2CEB6A6B}" type="presParOf" srcId="{8332B2FB-BB97-488B-959D-A78DDE7A34C6}" destId="{6D098D3A-B726-4662-A358-1AC571A01AC3}" srcOrd="4" destOrd="0" presId="urn:microsoft.com/office/officeart/2008/layout/LinedList"/>
    <dgm:cxn modelId="{43A4D58E-9C1F-4249-98A0-A241F92BFE1E}" type="presParOf" srcId="{8332B2FB-BB97-488B-959D-A78DDE7A34C6}" destId="{E8D92D22-F7D8-4E38-A453-2FA881700A76}" srcOrd="5" destOrd="0" presId="urn:microsoft.com/office/officeart/2008/layout/LinedList"/>
    <dgm:cxn modelId="{FE9F9B17-D9A0-4AC3-A41D-DE58253008FC}" type="presParOf" srcId="{E8D92D22-F7D8-4E38-A453-2FA881700A76}" destId="{173E54E1-759C-4F85-AA13-60B4A1962FDC}" srcOrd="0" destOrd="0" presId="urn:microsoft.com/office/officeart/2008/layout/LinedList"/>
    <dgm:cxn modelId="{518B6CA6-BA37-423D-AF2C-1FF6A280BA7E}" type="presParOf" srcId="{E8D92D22-F7D8-4E38-A453-2FA881700A76}" destId="{1978619B-95FA-4C9A-9110-D6A32F96BC06}" srcOrd="1" destOrd="0" presId="urn:microsoft.com/office/officeart/2008/layout/LinedList"/>
    <dgm:cxn modelId="{44133F81-0965-412E-86F0-E032859170E4}" type="presParOf" srcId="{8332B2FB-BB97-488B-959D-A78DDE7A34C6}" destId="{5E6AE6F0-9C54-46E5-94F9-374A27119156}" srcOrd="6" destOrd="0" presId="urn:microsoft.com/office/officeart/2008/layout/LinedList"/>
    <dgm:cxn modelId="{0233F2E9-68DC-40E8-BC1A-EB432127CF85}" type="presParOf" srcId="{8332B2FB-BB97-488B-959D-A78DDE7A34C6}" destId="{98D7F03F-62B1-49A2-9635-DD6014EC7EAA}" srcOrd="7" destOrd="0" presId="urn:microsoft.com/office/officeart/2008/layout/LinedList"/>
    <dgm:cxn modelId="{E08E5FC5-A3A9-480F-A61A-4F715E398749}" type="presParOf" srcId="{98D7F03F-62B1-49A2-9635-DD6014EC7EAA}" destId="{C268E280-39D2-4EFF-B406-FFB47029DAFC}" srcOrd="0" destOrd="0" presId="urn:microsoft.com/office/officeart/2008/layout/LinedList"/>
    <dgm:cxn modelId="{52B34BB7-58D0-41B5-9026-19F1D5157123}" type="presParOf" srcId="{98D7F03F-62B1-49A2-9635-DD6014EC7EAA}" destId="{D7D2E847-9A25-4CC0-AC75-87D07F9B90FF}" srcOrd="1" destOrd="0" presId="urn:microsoft.com/office/officeart/2008/layout/LinedList"/>
    <dgm:cxn modelId="{910E75C2-C7AC-4EA6-B3D5-9FC6E80D4AA3}" type="presParOf" srcId="{8332B2FB-BB97-488B-959D-A78DDE7A34C6}" destId="{43018030-563D-419F-9A57-242BDFD0E51F}" srcOrd="8" destOrd="0" presId="urn:microsoft.com/office/officeart/2008/layout/LinedList"/>
    <dgm:cxn modelId="{E30E4979-77F1-4426-B37E-0DD26F093381}" type="presParOf" srcId="{8332B2FB-BB97-488B-959D-A78DDE7A34C6}" destId="{BF0F707F-D2A5-401E-A0A9-72EB0C9F078C}" srcOrd="9" destOrd="0" presId="urn:microsoft.com/office/officeart/2008/layout/LinedList"/>
    <dgm:cxn modelId="{15E67081-3F8B-441A-A4E9-86DF0CD035AD}" type="presParOf" srcId="{BF0F707F-D2A5-401E-A0A9-72EB0C9F078C}" destId="{E556C0C3-37FB-40C9-A507-FBF698D78254}" srcOrd="0" destOrd="0" presId="urn:microsoft.com/office/officeart/2008/layout/LinedList"/>
    <dgm:cxn modelId="{35B5F49A-213E-469D-9647-1EEFCBAF1B7C}" type="presParOf" srcId="{BF0F707F-D2A5-401E-A0A9-72EB0C9F078C}" destId="{F0821AC1-C198-48EC-8D7F-C5F0200A70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6EB4B-C9C4-4DA9-86DA-4BB8CE8A7A3D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5CBC1-1912-4BEF-A631-3DD6C2E493A4}">
      <dsp:nvSpPr>
        <dsp:cNvPr id="0" name=""/>
        <dsp:cNvSpPr/>
      </dsp:nvSpPr>
      <dsp:spPr>
        <a:xfrm>
          <a:off x="0" y="2758"/>
          <a:ext cx="6797675" cy="1881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Office Add-ins and extensibility</a:t>
          </a:r>
        </a:p>
      </dsp:txBody>
      <dsp:txXfrm>
        <a:off x="0" y="2758"/>
        <a:ext cx="6797675" cy="1881465"/>
      </dsp:txXfrm>
    </dsp:sp>
    <dsp:sp modelId="{9BF644A2-5F58-4343-A43C-C471DA125670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598F2-80EF-4548-9D1B-0EB00696A543}">
      <dsp:nvSpPr>
        <dsp:cNvPr id="0" name=""/>
        <dsp:cNvSpPr/>
      </dsp:nvSpPr>
      <dsp:spPr>
        <a:xfrm>
          <a:off x="0" y="1884223"/>
          <a:ext cx="6797675" cy="1881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Developer opportunity</a:t>
          </a:r>
        </a:p>
      </dsp:txBody>
      <dsp:txXfrm>
        <a:off x="0" y="1884223"/>
        <a:ext cx="6797675" cy="1881465"/>
      </dsp:txXfrm>
    </dsp:sp>
    <dsp:sp modelId="{41915C99-5C0C-4F34-A8A8-B5712001AE0F}">
      <dsp:nvSpPr>
        <dsp:cNvPr id="0" name=""/>
        <dsp:cNvSpPr/>
      </dsp:nvSpPr>
      <dsp:spPr>
        <a:xfrm>
          <a:off x="0" y="37656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1B1431-163B-4DAD-B2EF-CD38B7A43E89}">
      <dsp:nvSpPr>
        <dsp:cNvPr id="0" name=""/>
        <dsp:cNvSpPr/>
      </dsp:nvSpPr>
      <dsp:spPr>
        <a:xfrm>
          <a:off x="0" y="3765689"/>
          <a:ext cx="6797675" cy="1881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The OnePlaceMail story</a:t>
          </a:r>
        </a:p>
      </dsp:txBody>
      <dsp:txXfrm>
        <a:off x="0" y="3765689"/>
        <a:ext cx="6797675" cy="1881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16816-0870-4B58-A0E4-1A706719C7ED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5DF9E-321B-4697-9A06-3162E97AFB51}">
      <dsp:nvSpPr>
        <dsp:cNvPr id="0" name=""/>
        <dsp:cNvSpPr/>
      </dsp:nvSpPr>
      <dsp:spPr>
        <a:xfrm>
          <a:off x="0" y="689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Recap on the existing add-in development model</a:t>
          </a:r>
        </a:p>
      </dsp:txBody>
      <dsp:txXfrm>
        <a:off x="0" y="689"/>
        <a:ext cx="6797675" cy="1129706"/>
      </dsp:txXfrm>
    </dsp:sp>
    <dsp:sp modelId="{B2453A7A-20D2-44B4-BA40-89327158B956}">
      <dsp:nvSpPr>
        <dsp:cNvPr id="0" name=""/>
        <dsp:cNvSpPr/>
      </dsp:nvSpPr>
      <dsp:spPr>
        <a:xfrm>
          <a:off x="0" y="1130396"/>
          <a:ext cx="6797675" cy="0"/>
        </a:xfrm>
        <a:prstGeom prst="line">
          <a:avLst/>
        </a:prstGeom>
        <a:solidFill>
          <a:schemeClr val="accent2">
            <a:hueOff val="-332956"/>
            <a:satOff val="-147"/>
            <a:lumOff val="392"/>
            <a:alphaOff val="0"/>
          </a:schemeClr>
        </a:solidFill>
        <a:ln w="15875" cap="flat" cmpd="sng" algn="ctr">
          <a:solidFill>
            <a:schemeClr val="accent2">
              <a:hueOff val="-332956"/>
              <a:satOff val="-147"/>
              <a:lumOff val="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C470A-A2C9-4F41-B5E7-5DCF54E3040C}">
      <dsp:nvSpPr>
        <dsp:cNvPr id="0" name=""/>
        <dsp:cNvSpPr/>
      </dsp:nvSpPr>
      <dsp:spPr>
        <a:xfrm>
          <a:off x="0" y="1130396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Why a new model was needed</a:t>
          </a:r>
        </a:p>
      </dsp:txBody>
      <dsp:txXfrm>
        <a:off x="0" y="1130396"/>
        <a:ext cx="6797675" cy="1129706"/>
      </dsp:txXfrm>
    </dsp:sp>
    <dsp:sp modelId="{F4BC0385-398E-4828-8849-CFBB8F0A48C4}">
      <dsp:nvSpPr>
        <dsp:cNvPr id="0" name=""/>
        <dsp:cNvSpPr/>
      </dsp:nvSpPr>
      <dsp:spPr>
        <a:xfrm>
          <a:off x="0" y="2260103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C0972-4E0C-4915-A5D3-25D9A49020CE}">
      <dsp:nvSpPr>
        <dsp:cNvPr id="0" name=""/>
        <dsp:cNvSpPr/>
      </dsp:nvSpPr>
      <dsp:spPr>
        <a:xfrm>
          <a:off x="0" y="2260103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Explain the modern Office add-in model</a:t>
          </a:r>
        </a:p>
      </dsp:txBody>
      <dsp:txXfrm>
        <a:off x="0" y="2260103"/>
        <a:ext cx="6797675" cy="1129706"/>
      </dsp:txXfrm>
    </dsp:sp>
    <dsp:sp modelId="{AFA5275C-DDE4-4826-9096-D5CFD6E7558C}">
      <dsp:nvSpPr>
        <dsp:cNvPr id="0" name=""/>
        <dsp:cNvSpPr/>
      </dsp:nvSpPr>
      <dsp:spPr>
        <a:xfrm>
          <a:off x="0" y="3389809"/>
          <a:ext cx="6797675" cy="0"/>
        </a:xfrm>
        <a:prstGeom prst="line">
          <a:avLst/>
        </a:prstGeom>
        <a:solidFill>
          <a:schemeClr val="accent2">
            <a:hueOff val="-998868"/>
            <a:satOff val="-440"/>
            <a:lumOff val="1177"/>
            <a:alphaOff val="0"/>
          </a:schemeClr>
        </a:solidFill>
        <a:ln w="15875" cap="flat" cmpd="sng" algn="ctr">
          <a:solidFill>
            <a:schemeClr val="accent2">
              <a:hueOff val="-998868"/>
              <a:satOff val="-440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C6EA0-0570-4DE6-A74A-E02A823BBF8F}">
      <dsp:nvSpPr>
        <dsp:cNvPr id="0" name=""/>
        <dsp:cNvSpPr/>
      </dsp:nvSpPr>
      <dsp:spPr>
        <a:xfrm>
          <a:off x="0" y="3389809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What does this mean for Office developers</a:t>
          </a:r>
        </a:p>
      </dsp:txBody>
      <dsp:txXfrm>
        <a:off x="0" y="3389809"/>
        <a:ext cx="6797675" cy="1129706"/>
      </dsp:txXfrm>
    </dsp:sp>
    <dsp:sp modelId="{723BC886-1617-4765-BF47-F4F398EDE252}">
      <dsp:nvSpPr>
        <dsp:cNvPr id="0" name=""/>
        <dsp:cNvSpPr/>
      </dsp:nvSpPr>
      <dsp:spPr>
        <a:xfrm>
          <a:off x="0" y="4519516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16AD3-1291-4582-B478-3BF24E3F450B}">
      <dsp:nvSpPr>
        <dsp:cNvPr id="0" name=""/>
        <dsp:cNvSpPr/>
      </dsp:nvSpPr>
      <dsp:spPr>
        <a:xfrm>
          <a:off x="0" y="4519516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Q &amp; A</a:t>
          </a:r>
        </a:p>
      </dsp:txBody>
      <dsp:txXfrm>
        <a:off x="0" y="4519516"/>
        <a:ext cx="6797675" cy="11297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EFF87-CEAA-4230-8BC9-C4ACDBC88386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A4C6A-9E8B-437C-9ED6-3B0B9D30CF28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 Add-ins and/or Visual Studio Tools for Office Add-ins (VSTO)</a:t>
          </a:r>
        </a:p>
      </dsp:txBody>
      <dsp:txXfrm>
        <a:off x="0" y="689"/>
        <a:ext cx="6797675" cy="806933"/>
      </dsp:txXfrm>
    </dsp:sp>
    <dsp:sp modelId="{2640BDBE-13C9-467F-8DD5-4CBFB7EAC4C6}">
      <dsp:nvSpPr>
        <dsp:cNvPr id="0" name=""/>
        <dsp:cNvSpPr/>
      </dsp:nvSpPr>
      <dsp:spPr>
        <a:xfrm>
          <a:off x="0" y="807623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D5DFB-B58B-4448-A563-D87C44463D0B}">
      <dsp:nvSpPr>
        <dsp:cNvPr id="0" name=""/>
        <dsp:cNvSpPr/>
      </dsp:nvSpPr>
      <dsp:spPr>
        <a:xfrm>
          <a:off x="0" y="8076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Typically C# or VB (</a:t>
          </a:r>
          <a:r>
            <a:rPr lang="en-US" sz="1600" kern="1200" dirty="0" err="1"/>
            <a:t>.Net</a:t>
          </a:r>
          <a:r>
            <a:rPr lang="en-US" sz="1600" kern="1200" dirty="0"/>
            <a:t> Framework) written in Visual Studio</a:t>
          </a:r>
        </a:p>
      </dsp:txBody>
      <dsp:txXfrm>
        <a:off x="0" y="807623"/>
        <a:ext cx="6797675" cy="806933"/>
      </dsp:txXfrm>
    </dsp:sp>
    <dsp:sp modelId="{B215D37C-2111-465C-B5C0-BEFC909ECF59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0099B-FF35-48D5-90F9-80C21ACBF718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Add-ins were compiled code (dll’s)</a:t>
          </a:r>
        </a:p>
      </dsp:txBody>
      <dsp:txXfrm>
        <a:off x="0" y="1614556"/>
        <a:ext cx="6797675" cy="806933"/>
      </dsp:txXfrm>
    </dsp:sp>
    <dsp:sp modelId="{2EB1AFB0-77AE-4EFC-9F0E-59BEF3EFCD1D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207E6-FAAE-4EE9-AFAB-B9A76DA71BF8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Dll’s were deployed (installed) onto machines running Office client via setup packages or .msi files</a:t>
          </a:r>
        </a:p>
      </dsp:txBody>
      <dsp:txXfrm>
        <a:off x="0" y="2421489"/>
        <a:ext cx="6797675" cy="806933"/>
      </dsp:txXfrm>
    </dsp:sp>
    <dsp:sp modelId="{756A2236-A047-47CA-871E-EA532E5921F2}">
      <dsp:nvSpPr>
        <dsp:cNvPr id="0" name=""/>
        <dsp:cNvSpPr/>
      </dsp:nvSpPr>
      <dsp:spPr>
        <a:xfrm>
          <a:off x="0" y="3228423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07208-2727-4B06-8A14-FC5881DB194C}">
      <dsp:nvSpPr>
        <dsp:cNvPr id="0" name=""/>
        <dsp:cNvSpPr/>
      </dsp:nvSpPr>
      <dsp:spPr>
        <a:xfrm>
          <a:off x="0" y="32284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Rich extensibility experience - customize ribbon, areas of the host application, context menus, events, deep APIs into the data/content (e.g. Excel API)</a:t>
          </a:r>
        </a:p>
      </dsp:txBody>
      <dsp:txXfrm>
        <a:off x="0" y="3228423"/>
        <a:ext cx="6797675" cy="806933"/>
      </dsp:txXfrm>
    </dsp:sp>
    <dsp:sp modelId="{E758ACCE-8CC2-4EFD-8573-281BA024C3EB}">
      <dsp:nvSpPr>
        <dsp:cNvPr id="0" name=""/>
        <dsp:cNvSpPr/>
      </dsp:nvSpPr>
      <dsp:spPr>
        <a:xfrm>
          <a:off x="0" y="4035356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728D7-019D-4A88-A9CA-386B63A09AB0}">
      <dsp:nvSpPr>
        <dsp:cNvPr id="0" name=""/>
        <dsp:cNvSpPr/>
      </dsp:nvSpPr>
      <dsp:spPr>
        <a:xfrm>
          <a:off x="0" y="40353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Access to local machine resources</a:t>
          </a:r>
        </a:p>
      </dsp:txBody>
      <dsp:txXfrm>
        <a:off x="0" y="4035356"/>
        <a:ext cx="6797675" cy="806933"/>
      </dsp:txXfrm>
    </dsp:sp>
    <dsp:sp modelId="{532E771D-3AE5-4319-B6BD-7C0250AAD089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7E108-DBEA-4F33-AFA2-C6DB142D07A1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Experience “on rails”</a:t>
          </a:r>
        </a:p>
      </dsp:txBody>
      <dsp:txXfrm>
        <a:off x="0" y="4842289"/>
        <a:ext cx="6797675" cy="8069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CB3E9-CE87-42C3-8388-5B9AA3728149}">
      <dsp:nvSpPr>
        <dsp:cNvPr id="0" name=""/>
        <dsp:cNvSpPr/>
      </dsp:nvSpPr>
      <dsp:spPr>
        <a:xfrm>
          <a:off x="0" y="0"/>
          <a:ext cx="72057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19E3D-F7A9-4E42-AF12-F885D9B565F1}">
      <dsp:nvSpPr>
        <dsp:cNvPr id="0" name=""/>
        <dsp:cNvSpPr/>
      </dsp:nvSpPr>
      <dsp:spPr>
        <a:xfrm>
          <a:off x="0" y="0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Office is now on any device (Windows, Mac, iOS, Android and Office Online)</a:t>
          </a:r>
          <a:endParaRPr lang="en-US" sz="2100" kern="1200" dirty="0"/>
        </a:p>
      </dsp:txBody>
      <dsp:txXfrm>
        <a:off x="0" y="0"/>
        <a:ext cx="7205799" cy="1300956"/>
      </dsp:txXfrm>
    </dsp:sp>
    <dsp:sp modelId="{3A920A42-C7F9-4B08-B1EE-B47DC50AB023}">
      <dsp:nvSpPr>
        <dsp:cNvPr id="0" name=""/>
        <dsp:cNvSpPr/>
      </dsp:nvSpPr>
      <dsp:spPr>
        <a:xfrm>
          <a:off x="0" y="1300956"/>
          <a:ext cx="7205799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FD7559-EB03-4F00-A05E-1189C4D47AFB}">
      <dsp:nvSpPr>
        <dsp:cNvPr id="0" name=""/>
        <dsp:cNvSpPr/>
      </dsp:nvSpPr>
      <dsp:spPr>
        <a:xfrm>
          <a:off x="0" y="1300956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Those compiled DLLs would only ever work on a Windows PC</a:t>
          </a:r>
          <a:endParaRPr lang="en-US" sz="2100" kern="1200"/>
        </a:p>
      </dsp:txBody>
      <dsp:txXfrm>
        <a:off x="0" y="1300956"/>
        <a:ext cx="7205799" cy="1300956"/>
      </dsp:txXfrm>
    </dsp:sp>
    <dsp:sp modelId="{F65CE258-DDE0-49C2-94CD-779680D53895}">
      <dsp:nvSpPr>
        <dsp:cNvPr id="0" name=""/>
        <dsp:cNvSpPr/>
      </dsp:nvSpPr>
      <dsp:spPr>
        <a:xfrm>
          <a:off x="0" y="2601912"/>
          <a:ext cx="7205799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22F64-A81A-4932-ACD2-62BCA33FAD51}">
      <dsp:nvSpPr>
        <dsp:cNvPr id="0" name=""/>
        <dsp:cNvSpPr/>
      </dsp:nvSpPr>
      <dsp:spPr>
        <a:xfrm>
          <a:off x="0" y="2601912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We needed an extensibility model to match, one that could work on any device</a:t>
          </a:r>
          <a:endParaRPr lang="en-US" sz="2100" kern="1200"/>
        </a:p>
      </dsp:txBody>
      <dsp:txXfrm>
        <a:off x="0" y="2601912"/>
        <a:ext cx="7205799" cy="1300956"/>
      </dsp:txXfrm>
    </dsp:sp>
    <dsp:sp modelId="{9D3D2539-2A22-4867-97D3-AACCA1B4D8E8}">
      <dsp:nvSpPr>
        <dsp:cNvPr id="0" name=""/>
        <dsp:cNvSpPr/>
      </dsp:nvSpPr>
      <dsp:spPr>
        <a:xfrm>
          <a:off x="0" y="3902868"/>
          <a:ext cx="7205799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EC9B1-1C3C-46AA-97C5-AD96FCFB664D}">
      <dsp:nvSpPr>
        <dsp:cNvPr id="0" name=""/>
        <dsp:cNvSpPr/>
      </dsp:nvSpPr>
      <dsp:spPr>
        <a:xfrm>
          <a:off x="0" y="3902868"/>
          <a:ext cx="7205799" cy="1300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Microsoft struggled in 2 other areas under the old model: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   Add-in code isolation (performance, stability)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   Deployment</a:t>
          </a:r>
          <a:endParaRPr lang="en-US" sz="2100" kern="1200" dirty="0"/>
        </a:p>
      </dsp:txBody>
      <dsp:txXfrm>
        <a:off x="0" y="3902868"/>
        <a:ext cx="7205799" cy="13009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A01688-886F-4295-8F8C-900323D60F32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0F6D93-ADD1-4830-9452-D8FF7CF3E72A}">
      <dsp:nvSpPr>
        <dsp:cNvPr id="0" name=""/>
        <dsp:cNvSpPr/>
      </dsp:nvSpPr>
      <dsp:spPr>
        <a:xfrm>
          <a:off x="0" y="2758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Designed to interact with data in a document, workbook or mail item (same as old model)</a:t>
          </a:r>
        </a:p>
      </dsp:txBody>
      <dsp:txXfrm>
        <a:off x="0" y="2758"/>
        <a:ext cx="6797675" cy="940732"/>
      </dsp:txXfrm>
    </dsp:sp>
    <dsp:sp modelId="{3497B78E-CC01-4389-8A08-E7F5CF71F736}">
      <dsp:nvSpPr>
        <dsp:cNvPr id="0" name=""/>
        <dsp:cNvSpPr/>
      </dsp:nvSpPr>
      <dsp:spPr>
        <a:xfrm>
          <a:off x="0" y="943491"/>
          <a:ext cx="6797675" cy="0"/>
        </a:xfrm>
        <a:prstGeom prst="line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BEA47-6167-48D7-82BB-C31F833EA48A}">
      <dsp:nvSpPr>
        <dsp:cNvPr id="0" name=""/>
        <dsp:cNvSpPr/>
      </dsp:nvSpPr>
      <dsp:spPr>
        <a:xfrm>
          <a:off x="0" y="94349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Designed to develop once and run in Office across all platforms and devices *</a:t>
          </a:r>
        </a:p>
      </dsp:txBody>
      <dsp:txXfrm>
        <a:off x="0" y="943491"/>
        <a:ext cx="6797675" cy="940732"/>
      </dsp:txXfrm>
    </dsp:sp>
    <dsp:sp modelId="{864A2857-B16F-4343-8F9E-3B49D5391D6B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76ED1-BE7C-4611-9413-3D6DED81CAEE}">
      <dsp:nvSpPr>
        <dsp:cNvPr id="0" name=""/>
        <dsp:cNvSpPr/>
      </dsp:nvSpPr>
      <dsp:spPr>
        <a:xfrm>
          <a:off x="0" y="1884223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add-in is essentially a web application that can be hosted anywhere</a:t>
          </a:r>
        </a:p>
      </dsp:txBody>
      <dsp:txXfrm>
        <a:off x="0" y="1884223"/>
        <a:ext cx="6797675" cy="940732"/>
      </dsp:txXfrm>
    </dsp:sp>
    <dsp:sp modelId="{30629E9B-83EE-4E6F-BE93-F88B9220A2A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C3304-6B86-42CE-8019-063F9DD6CFA0}">
      <dsp:nvSpPr>
        <dsp:cNvPr id="0" name=""/>
        <dsp:cNvSpPr/>
      </dsp:nvSpPr>
      <dsp:spPr>
        <a:xfrm>
          <a:off x="0" y="2824956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Develop using standard web technologies (HTML, CSS, JavaScript)</a:t>
          </a:r>
        </a:p>
      </dsp:txBody>
      <dsp:txXfrm>
        <a:off x="0" y="2824956"/>
        <a:ext cx="6797675" cy="940732"/>
      </dsp:txXfrm>
    </dsp:sp>
    <dsp:sp modelId="{D299CD72-FA17-438A-A2BA-45C78FACFAE6}">
      <dsp:nvSpPr>
        <dsp:cNvPr id="0" name=""/>
        <dsp:cNvSpPr/>
      </dsp:nvSpPr>
      <dsp:spPr>
        <a:xfrm>
          <a:off x="0" y="3765689"/>
          <a:ext cx="6797675" cy="0"/>
        </a:xfrm>
        <a:prstGeom prst="lin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6D34F-811C-47FB-9612-0C8EB9242231}">
      <dsp:nvSpPr>
        <dsp:cNvPr id="0" name=""/>
        <dsp:cNvSpPr/>
      </dsp:nvSpPr>
      <dsp:spPr>
        <a:xfrm>
          <a:off x="0" y="3765689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Code does not get installed on end user devices</a:t>
          </a:r>
        </a:p>
      </dsp:txBody>
      <dsp:txXfrm>
        <a:off x="0" y="3765689"/>
        <a:ext cx="6797675" cy="940732"/>
      </dsp:txXfrm>
    </dsp:sp>
    <dsp:sp modelId="{85AE4CF9-F2DD-4879-8292-21AF2EC1AC20}">
      <dsp:nvSpPr>
        <dsp:cNvPr id="0" name=""/>
        <dsp:cNvSpPr/>
      </dsp:nvSpPr>
      <dsp:spPr>
        <a:xfrm>
          <a:off x="0" y="4706421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320E8D-03D4-42DE-9ED9-34E5A3889FCC}">
      <dsp:nvSpPr>
        <dsp:cNvPr id="0" name=""/>
        <dsp:cNvSpPr/>
      </dsp:nvSpPr>
      <dsp:spPr>
        <a:xfrm>
          <a:off x="0" y="4706421"/>
          <a:ext cx="6797675" cy="940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add-in is displayed in pre-defined locations/contexts within the host Office application</a:t>
          </a:r>
        </a:p>
      </dsp:txBody>
      <dsp:txXfrm>
        <a:off x="0" y="4706421"/>
        <a:ext cx="6797675" cy="9407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06D6A-1071-4842-B57C-41D3A3BE476C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29D02-164D-4C1A-BFEA-41BA6E91ED7A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Office.js is the new Office API</a:t>
          </a:r>
          <a:endParaRPr lang="en-US" sz="1800" kern="1200"/>
        </a:p>
      </dsp:txBody>
      <dsp:txXfrm>
        <a:off x="0" y="689"/>
        <a:ext cx="6797675" cy="806933"/>
      </dsp:txXfrm>
    </dsp:sp>
    <dsp:sp modelId="{7362FBB5-81B1-4646-8E6F-15AABFD76B8C}">
      <dsp:nvSpPr>
        <dsp:cNvPr id="0" name=""/>
        <dsp:cNvSpPr/>
      </dsp:nvSpPr>
      <dsp:spPr>
        <a:xfrm>
          <a:off x="0" y="807623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1DBB2-1CBB-4089-9C01-D37085F9EF58}">
      <dsp:nvSpPr>
        <dsp:cNvPr id="0" name=""/>
        <dsp:cNvSpPr/>
      </dsp:nvSpPr>
      <dsp:spPr>
        <a:xfrm>
          <a:off x="0" y="8076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This is a JavaScript library that you can include in the web page of your add-in</a:t>
          </a:r>
          <a:endParaRPr lang="en-US" sz="1800" kern="1200"/>
        </a:p>
      </dsp:txBody>
      <dsp:txXfrm>
        <a:off x="0" y="807623"/>
        <a:ext cx="6797675" cy="806933"/>
      </dsp:txXfrm>
    </dsp:sp>
    <dsp:sp modelId="{5C5D6187-0337-4C4C-BA45-ABA0F0B4BF5A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1473A-AF62-4E89-B1DE-3D67691075D0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Provides access to the object models of host Office application (including current document or item)</a:t>
          </a:r>
          <a:endParaRPr lang="en-US" sz="1800" kern="1200"/>
        </a:p>
      </dsp:txBody>
      <dsp:txXfrm>
        <a:off x="0" y="1614556"/>
        <a:ext cx="6797675" cy="806933"/>
      </dsp:txXfrm>
    </dsp:sp>
    <dsp:sp modelId="{1A245EFD-4846-4DBB-9047-FC0DF2257C3D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682E7-EDDD-45B1-9992-CAFB6044A136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Office.js dynamically loads in Common APIs (apply to all Office applications) and host specific APIs (such as the Word API or Excel API)</a:t>
          </a:r>
          <a:endParaRPr lang="en-US" sz="1800" kern="1200"/>
        </a:p>
      </dsp:txBody>
      <dsp:txXfrm>
        <a:off x="0" y="2421489"/>
        <a:ext cx="6797675" cy="806933"/>
      </dsp:txXfrm>
    </dsp:sp>
    <dsp:sp modelId="{531760FC-2A57-4E86-814E-62B11222126B}">
      <dsp:nvSpPr>
        <dsp:cNvPr id="0" name=""/>
        <dsp:cNvSpPr/>
      </dsp:nvSpPr>
      <dsp:spPr>
        <a:xfrm>
          <a:off x="0" y="3228423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A5688-A207-4B65-8E5B-E2EB59AB45C6}">
      <dsp:nvSpPr>
        <dsp:cNvPr id="0" name=""/>
        <dsp:cNvSpPr/>
      </dsp:nvSpPr>
      <dsp:spPr>
        <a:xfrm>
          <a:off x="0" y="32284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This provides strongly types object models</a:t>
          </a:r>
          <a:endParaRPr lang="en-US" sz="1800" kern="1200"/>
        </a:p>
      </dsp:txBody>
      <dsp:txXfrm>
        <a:off x="0" y="3228423"/>
        <a:ext cx="6797675" cy="806933"/>
      </dsp:txXfrm>
    </dsp:sp>
    <dsp:sp modelId="{E3E3E05D-86AF-4EC2-84B4-BE913C934632}">
      <dsp:nvSpPr>
        <dsp:cNvPr id="0" name=""/>
        <dsp:cNvSpPr/>
      </dsp:nvSpPr>
      <dsp:spPr>
        <a:xfrm>
          <a:off x="0" y="4035356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30F77-C716-4958-BCE7-0A76D5DB0BD3}">
      <dsp:nvSpPr>
        <dsp:cNvPr id="0" name=""/>
        <dsp:cNvSpPr/>
      </dsp:nvSpPr>
      <dsp:spPr>
        <a:xfrm>
          <a:off x="0" y="40353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This allows your add-in to interact with the Office app</a:t>
          </a:r>
          <a:endParaRPr lang="en-US" sz="1800" kern="1200"/>
        </a:p>
      </dsp:txBody>
      <dsp:txXfrm>
        <a:off x="0" y="4035356"/>
        <a:ext cx="6797675" cy="806933"/>
      </dsp:txXfrm>
    </dsp:sp>
    <dsp:sp modelId="{F07D66F0-4C92-4E4B-8843-0191C02DB294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744F5-D1CD-48D9-A07B-BF1734CE529B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Microsoft iterating quickly on these APIs to remove barriers in converting VSTO add-ins</a:t>
          </a:r>
          <a:endParaRPr lang="en-US" sz="1800" kern="1200"/>
        </a:p>
      </dsp:txBody>
      <dsp:txXfrm>
        <a:off x="0" y="4842289"/>
        <a:ext cx="6797675" cy="8069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B219D-56CA-4733-8785-D0DE97E05408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1A77E-A68D-4B4A-849C-38511A815AD7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Deployment is the act of associating an add-in manifest with a user</a:t>
          </a:r>
          <a:endParaRPr lang="en-US" sz="2200" kern="1200" dirty="0"/>
        </a:p>
      </dsp:txBody>
      <dsp:txXfrm>
        <a:off x="0" y="689"/>
        <a:ext cx="6797675" cy="806933"/>
      </dsp:txXfrm>
    </dsp:sp>
    <dsp:sp modelId="{876E0924-2A2A-4BAF-B545-2D3C5C1C2382}">
      <dsp:nvSpPr>
        <dsp:cNvPr id="0" name=""/>
        <dsp:cNvSpPr/>
      </dsp:nvSpPr>
      <dsp:spPr>
        <a:xfrm>
          <a:off x="0" y="807623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D3F6F-ABAC-48C7-B8AB-C2FE90E65584}">
      <dsp:nvSpPr>
        <dsp:cNvPr id="0" name=""/>
        <dsp:cNvSpPr/>
      </dsp:nvSpPr>
      <dsp:spPr>
        <a:xfrm>
          <a:off x="0" y="8076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Add-ins can be acquired through the Office store</a:t>
          </a:r>
          <a:endParaRPr lang="en-US" sz="2200" kern="1200"/>
        </a:p>
      </dsp:txBody>
      <dsp:txXfrm>
        <a:off x="0" y="807623"/>
        <a:ext cx="6797675" cy="806933"/>
      </dsp:txXfrm>
    </dsp:sp>
    <dsp:sp modelId="{A71E716F-2295-4BEF-BB52-10F401215961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3A224-9CF3-4864-A8B7-2C36C4DBE399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Enterprise add-ins can be made available using a private add-in </a:t>
          </a:r>
          <a:r>
            <a:rPr lang="en-AU" sz="2200" kern="1200" dirty="0" err="1"/>
            <a:t>catalog</a:t>
          </a:r>
          <a:endParaRPr lang="en-US" sz="2200" kern="1200" dirty="0"/>
        </a:p>
      </dsp:txBody>
      <dsp:txXfrm>
        <a:off x="0" y="1614556"/>
        <a:ext cx="6797675" cy="806933"/>
      </dsp:txXfrm>
    </dsp:sp>
    <dsp:sp modelId="{222621AF-B36A-48AF-A6EF-B30FFCE453EF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BB586-74E5-44B9-B788-C4C708820B63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No code to install on user machines/devices</a:t>
          </a:r>
          <a:endParaRPr lang="en-US" sz="2200" kern="1200"/>
        </a:p>
      </dsp:txBody>
      <dsp:txXfrm>
        <a:off x="0" y="2421489"/>
        <a:ext cx="6797675" cy="806933"/>
      </dsp:txXfrm>
    </dsp:sp>
    <dsp:sp modelId="{B492A676-5DE1-43A4-ACB1-C5A3A68BD898}">
      <dsp:nvSpPr>
        <dsp:cNvPr id="0" name=""/>
        <dsp:cNvSpPr/>
      </dsp:nvSpPr>
      <dsp:spPr>
        <a:xfrm>
          <a:off x="0" y="3228423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DB9D5-3499-4B92-8BC6-C6260434DFE2}">
      <dsp:nvSpPr>
        <dsp:cNvPr id="0" name=""/>
        <dsp:cNvSpPr/>
      </dsp:nvSpPr>
      <dsp:spPr>
        <a:xfrm>
          <a:off x="0" y="3228423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No elevated permissions needed</a:t>
          </a:r>
          <a:endParaRPr lang="en-US" sz="2200" kern="1200"/>
        </a:p>
      </dsp:txBody>
      <dsp:txXfrm>
        <a:off x="0" y="3228423"/>
        <a:ext cx="6797675" cy="806933"/>
      </dsp:txXfrm>
    </dsp:sp>
    <dsp:sp modelId="{C1AFF46B-53FD-4DF4-ABC6-98CECD103445}">
      <dsp:nvSpPr>
        <dsp:cNvPr id="0" name=""/>
        <dsp:cNvSpPr/>
      </dsp:nvSpPr>
      <dsp:spPr>
        <a:xfrm>
          <a:off x="0" y="4035356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B9FB1-C75A-425A-B2C8-D142740A7684}">
      <dsp:nvSpPr>
        <dsp:cNvPr id="0" name=""/>
        <dsp:cNvSpPr/>
      </dsp:nvSpPr>
      <dsp:spPr>
        <a:xfrm>
          <a:off x="0" y="40353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Install on one host installs on all hosts</a:t>
          </a:r>
          <a:endParaRPr lang="en-US" sz="2200" kern="1200"/>
        </a:p>
      </dsp:txBody>
      <dsp:txXfrm>
        <a:off x="0" y="4035356"/>
        <a:ext cx="6797675" cy="806933"/>
      </dsp:txXfrm>
    </dsp:sp>
    <dsp:sp modelId="{8947FB7A-A9AD-4F2E-802F-47725F0D3459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5EB8F-7AE4-4F62-BA3E-2D893E9AADEF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/>
            <a:t>Centralized deployment controls for organisations</a:t>
          </a:r>
          <a:endParaRPr lang="en-US" sz="2200" kern="1200"/>
        </a:p>
      </dsp:txBody>
      <dsp:txXfrm>
        <a:off x="0" y="4842289"/>
        <a:ext cx="6797675" cy="8069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04E2D-B730-4DD5-8B6F-A84603504041}">
      <dsp:nvSpPr>
        <dsp:cNvPr id="0" name=""/>
        <dsp:cNvSpPr/>
      </dsp:nvSpPr>
      <dsp:spPr>
        <a:xfrm>
          <a:off x="0" y="641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777E8-AE98-4EA2-B668-38B0B073B3DB}">
      <dsp:nvSpPr>
        <dsp:cNvPr id="0" name=""/>
        <dsp:cNvSpPr/>
      </dsp:nvSpPr>
      <dsp:spPr>
        <a:xfrm>
          <a:off x="0" y="641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Cross-platform support. Runs in Office for Windows, Mac, iOS, Android and Office Online. </a:t>
          </a:r>
        </a:p>
      </dsp:txBody>
      <dsp:txXfrm>
        <a:off x="0" y="641"/>
        <a:ext cx="6492240" cy="1051303"/>
      </dsp:txXfrm>
    </dsp:sp>
    <dsp:sp modelId="{4FB41D54-1D4C-410F-81AD-873CA5AB9099}">
      <dsp:nvSpPr>
        <dsp:cNvPr id="0" name=""/>
        <dsp:cNvSpPr/>
      </dsp:nvSpPr>
      <dsp:spPr>
        <a:xfrm>
          <a:off x="0" y="105194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6263D-D9DB-446C-9B37-F4A52D14FE22}">
      <dsp:nvSpPr>
        <dsp:cNvPr id="0" name=""/>
        <dsp:cNvSpPr/>
      </dsp:nvSpPr>
      <dsp:spPr>
        <a:xfrm>
          <a:off x="0" y="1051945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Centralized deployment and distribution. No code installed on end user machines.</a:t>
          </a:r>
        </a:p>
      </dsp:txBody>
      <dsp:txXfrm>
        <a:off x="0" y="1051945"/>
        <a:ext cx="6492240" cy="1051303"/>
      </dsp:txXfrm>
    </dsp:sp>
    <dsp:sp modelId="{62D15143-F1F4-47C1-ABA1-63B53D2879D9}">
      <dsp:nvSpPr>
        <dsp:cNvPr id="0" name=""/>
        <dsp:cNvSpPr/>
      </dsp:nvSpPr>
      <dsp:spPr>
        <a:xfrm>
          <a:off x="0" y="2103248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FEF14-FB48-4A67-BB53-242D21FC48C4}">
      <dsp:nvSpPr>
        <dsp:cNvPr id="0" name=""/>
        <dsp:cNvSpPr/>
      </dsp:nvSpPr>
      <dsp:spPr>
        <a:xfrm>
          <a:off x="0" y="2103248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Add-ins do not affect the performance and stability of the host application.</a:t>
          </a:r>
        </a:p>
      </dsp:txBody>
      <dsp:txXfrm>
        <a:off x="0" y="2103248"/>
        <a:ext cx="6492240" cy="1051303"/>
      </dsp:txXfrm>
    </dsp:sp>
    <dsp:sp modelId="{06206419-3DFB-436D-AE86-76928B99F383}">
      <dsp:nvSpPr>
        <dsp:cNvPr id="0" name=""/>
        <dsp:cNvSpPr/>
      </dsp:nvSpPr>
      <dsp:spPr>
        <a:xfrm>
          <a:off x="0" y="3154551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C47DF-8997-4C07-831E-E9DFE84CFF44}">
      <dsp:nvSpPr>
        <dsp:cNvPr id="0" name=""/>
        <dsp:cNvSpPr/>
      </dsp:nvSpPr>
      <dsp:spPr>
        <a:xfrm>
          <a:off x="0" y="3154551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The application is evergreen, because it's centrally hosted making a change to the web app makes it available to all users immediately. Everyone is on the same version.</a:t>
          </a:r>
        </a:p>
      </dsp:txBody>
      <dsp:txXfrm>
        <a:off x="0" y="3154551"/>
        <a:ext cx="6492240" cy="1051303"/>
      </dsp:txXfrm>
    </dsp:sp>
    <dsp:sp modelId="{3234E0B6-E09A-4D55-9742-B6466CD8F24C}">
      <dsp:nvSpPr>
        <dsp:cNvPr id="0" name=""/>
        <dsp:cNvSpPr/>
      </dsp:nvSpPr>
      <dsp:spPr>
        <a:xfrm>
          <a:off x="0" y="4205854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D481F-3B14-453A-8DDA-FE43374E81F1}">
      <dsp:nvSpPr>
        <dsp:cNvPr id="0" name=""/>
        <dsp:cNvSpPr/>
      </dsp:nvSpPr>
      <dsp:spPr>
        <a:xfrm>
          <a:off x="0" y="4205854"/>
          <a:ext cx="6492240" cy="1051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/>
            <a:t>Based on standard web technology. No tie in to using Microsoft stack for developing it.</a:t>
          </a:r>
        </a:p>
      </dsp:txBody>
      <dsp:txXfrm>
        <a:off x="0" y="4205854"/>
        <a:ext cx="6492240" cy="10513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590CC-989C-47CF-B645-9834A5CA5842}">
      <dsp:nvSpPr>
        <dsp:cNvPr id="0" name=""/>
        <dsp:cNvSpPr/>
      </dsp:nvSpPr>
      <dsp:spPr>
        <a:xfrm>
          <a:off x="0" y="0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457EE-4195-450B-A90C-48B703479B50}">
      <dsp:nvSpPr>
        <dsp:cNvPr id="0" name=""/>
        <dsp:cNvSpPr/>
      </dsp:nvSpPr>
      <dsp:spPr>
        <a:xfrm>
          <a:off x="0" y="0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Old model was on rails (Visual Studio, C#/VB, .Net Framework, VSTO)</a:t>
          </a:r>
        </a:p>
      </dsp:txBody>
      <dsp:txXfrm>
        <a:off x="0" y="0"/>
        <a:ext cx="6492240" cy="657224"/>
      </dsp:txXfrm>
    </dsp:sp>
    <dsp:sp modelId="{7FACD992-E62B-4D98-80C6-7508DF433F81}">
      <dsp:nvSpPr>
        <dsp:cNvPr id="0" name=""/>
        <dsp:cNvSpPr/>
      </dsp:nvSpPr>
      <dsp:spPr>
        <a:xfrm>
          <a:off x="0" y="657224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CDB61-5283-4C31-86C2-D6C08D7882CD}">
      <dsp:nvSpPr>
        <dsp:cNvPr id="0" name=""/>
        <dsp:cNvSpPr/>
      </dsp:nvSpPr>
      <dsp:spPr>
        <a:xfrm>
          <a:off x="0" y="657224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New model is web standards (HTML, CSS, JavaScript)</a:t>
          </a:r>
        </a:p>
      </dsp:txBody>
      <dsp:txXfrm>
        <a:off x="0" y="657224"/>
        <a:ext cx="6492240" cy="657224"/>
      </dsp:txXfrm>
    </dsp:sp>
    <dsp:sp modelId="{007BC828-2372-4C29-9426-5256B04761BB}">
      <dsp:nvSpPr>
        <dsp:cNvPr id="0" name=""/>
        <dsp:cNvSpPr/>
      </dsp:nvSpPr>
      <dsp:spPr>
        <a:xfrm>
          <a:off x="0" y="1314449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7C2EC-1D8A-422B-AF48-C97CA2069A4B}">
      <dsp:nvSpPr>
        <dsp:cNvPr id="0" name=""/>
        <dsp:cNvSpPr/>
      </dsp:nvSpPr>
      <dsp:spPr>
        <a:xfrm>
          <a:off x="0" y="1314449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Develop on Windows, Mac or Linux (Visual Studio code work on all of these)</a:t>
          </a:r>
        </a:p>
      </dsp:txBody>
      <dsp:txXfrm>
        <a:off x="0" y="1314449"/>
        <a:ext cx="6492240" cy="657224"/>
      </dsp:txXfrm>
    </dsp:sp>
    <dsp:sp modelId="{2BBDA3A9-4426-49FB-AB56-1C69FA7A8F99}">
      <dsp:nvSpPr>
        <dsp:cNvPr id="0" name=""/>
        <dsp:cNvSpPr/>
      </dsp:nvSpPr>
      <dsp:spPr>
        <a:xfrm>
          <a:off x="0" y="197167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34E9E6-EE7C-473F-B588-A9A54BFD5149}">
      <dsp:nvSpPr>
        <dsp:cNvPr id="0" name=""/>
        <dsp:cNvSpPr/>
      </dsp:nvSpPr>
      <dsp:spPr>
        <a:xfrm>
          <a:off x="0" y="1971675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HTML, CSS &amp; JavaScript by themselves are difficult to scale when building Enterprise apps</a:t>
          </a:r>
        </a:p>
      </dsp:txBody>
      <dsp:txXfrm>
        <a:off x="0" y="1971675"/>
        <a:ext cx="6492240" cy="657224"/>
      </dsp:txXfrm>
    </dsp:sp>
    <dsp:sp modelId="{DC28E819-A8CD-455F-AA87-D62314838517}">
      <dsp:nvSpPr>
        <dsp:cNvPr id="0" name=""/>
        <dsp:cNvSpPr/>
      </dsp:nvSpPr>
      <dsp:spPr>
        <a:xfrm>
          <a:off x="0" y="2628899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1873D-7A70-4E7A-A29C-84300AE91902}">
      <dsp:nvSpPr>
        <dsp:cNvPr id="0" name=""/>
        <dsp:cNvSpPr/>
      </dsp:nvSpPr>
      <dsp:spPr>
        <a:xfrm>
          <a:off x="0" y="2628899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Use JavaScript frameworks (Angular, React)</a:t>
          </a:r>
        </a:p>
      </dsp:txBody>
      <dsp:txXfrm>
        <a:off x="0" y="2628899"/>
        <a:ext cx="6492240" cy="657224"/>
      </dsp:txXfrm>
    </dsp:sp>
    <dsp:sp modelId="{E716A0FC-E4E0-4F7D-A62C-3C3612A1C129}">
      <dsp:nvSpPr>
        <dsp:cNvPr id="0" name=""/>
        <dsp:cNvSpPr/>
      </dsp:nvSpPr>
      <dsp:spPr>
        <a:xfrm>
          <a:off x="0" y="328612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29BE4B-1C7A-4A1D-A39E-B83B6A7D8276}">
      <dsp:nvSpPr>
        <dsp:cNvPr id="0" name=""/>
        <dsp:cNvSpPr/>
      </dsp:nvSpPr>
      <dsp:spPr>
        <a:xfrm>
          <a:off x="0" y="3286124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Use TypeScript instead of JavaScript (strongly typed)</a:t>
          </a:r>
        </a:p>
      </dsp:txBody>
      <dsp:txXfrm>
        <a:off x="0" y="3286124"/>
        <a:ext cx="6492240" cy="657224"/>
      </dsp:txXfrm>
    </dsp:sp>
    <dsp:sp modelId="{CCE56B25-FCED-4249-96AB-616D65892326}">
      <dsp:nvSpPr>
        <dsp:cNvPr id="0" name=""/>
        <dsp:cNvSpPr/>
      </dsp:nvSpPr>
      <dsp:spPr>
        <a:xfrm>
          <a:off x="0" y="3943350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9BA5E-EFA3-4755-9073-E9BBE53CA912}">
      <dsp:nvSpPr>
        <dsp:cNvPr id="0" name=""/>
        <dsp:cNvSpPr/>
      </dsp:nvSpPr>
      <dsp:spPr>
        <a:xfrm>
          <a:off x="0" y="3943349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You are essentially a web developer = power, freedom, confusion and maybe paralysis</a:t>
          </a:r>
        </a:p>
      </dsp:txBody>
      <dsp:txXfrm>
        <a:off x="0" y="3943349"/>
        <a:ext cx="6492240" cy="657224"/>
      </dsp:txXfrm>
    </dsp:sp>
    <dsp:sp modelId="{CB9AD513-538D-458F-AA97-51234D0A3DD2}">
      <dsp:nvSpPr>
        <dsp:cNvPr id="0" name=""/>
        <dsp:cNvSpPr/>
      </dsp:nvSpPr>
      <dsp:spPr>
        <a:xfrm>
          <a:off x="0" y="4600574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308BE-AE65-492C-A319-9599F2EE3E44}">
      <dsp:nvSpPr>
        <dsp:cNvPr id="0" name=""/>
        <dsp:cNvSpPr/>
      </dsp:nvSpPr>
      <dsp:spPr>
        <a:xfrm>
          <a:off x="0" y="4600574"/>
          <a:ext cx="6492240" cy="657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But this is only part of the developer story……</a:t>
          </a:r>
        </a:p>
      </dsp:txBody>
      <dsp:txXfrm>
        <a:off x="0" y="4600574"/>
        <a:ext cx="6492240" cy="6572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C4D0-6B0F-4163-BCC8-CD6E330442EC}">
      <dsp:nvSpPr>
        <dsp:cNvPr id="0" name=""/>
        <dsp:cNvSpPr/>
      </dsp:nvSpPr>
      <dsp:spPr>
        <a:xfrm>
          <a:off x="0" y="1416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7AF29D-F345-4330-8A00-7282610696E1}">
      <dsp:nvSpPr>
        <dsp:cNvPr id="0" name=""/>
        <dsp:cNvSpPr/>
      </dsp:nvSpPr>
      <dsp:spPr>
        <a:xfrm>
          <a:off x="0" y="1416"/>
          <a:ext cx="6492240" cy="965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Most add-ins consist of a front-end AND a back-end</a:t>
          </a:r>
        </a:p>
      </dsp:txBody>
      <dsp:txXfrm>
        <a:off x="0" y="1416"/>
        <a:ext cx="6492240" cy="965829"/>
      </dsp:txXfrm>
    </dsp:sp>
    <dsp:sp modelId="{2171E807-62AA-458D-B2F2-490EC5BE688B}">
      <dsp:nvSpPr>
        <dsp:cNvPr id="0" name=""/>
        <dsp:cNvSpPr/>
      </dsp:nvSpPr>
      <dsp:spPr>
        <a:xfrm>
          <a:off x="0" y="967246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DACE24-0491-49F7-BC0F-99C6C8BD953D}">
      <dsp:nvSpPr>
        <dsp:cNvPr id="0" name=""/>
        <dsp:cNvSpPr/>
      </dsp:nvSpPr>
      <dsp:spPr>
        <a:xfrm>
          <a:off x="0" y="967246"/>
          <a:ext cx="6492240" cy="965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Front-end (Presentation layer - HTML, CSS, JavaScript) – runs on the users device in a browser</a:t>
          </a:r>
        </a:p>
      </dsp:txBody>
      <dsp:txXfrm>
        <a:off x="0" y="967246"/>
        <a:ext cx="6492240" cy="965829"/>
      </dsp:txXfrm>
    </dsp:sp>
    <dsp:sp modelId="{1465E95A-0ADA-420F-B29A-1265A2B38911}">
      <dsp:nvSpPr>
        <dsp:cNvPr id="0" name=""/>
        <dsp:cNvSpPr/>
      </dsp:nvSpPr>
      <dsp:spPr>
        <a:xfrm>
          <a:off x="0" y="1933075"/>
          <a:ext cx="64922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8B981-785B-48F5-9C00-34F8A8BF65E7}">
      <dsp:nvSpPr>
        <dsp:cNvPr id="0" name=""/>
        <dsp:cNvSpPr/>
      </dsp:nvSpPr>
      <dsp:spPr>
        <a:xfrm>
          <a:off x="0" y="1933075"/>
          <a:ext cx="6492240" cy="965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Back-end (Business logic and data layers) – runs on your server or hosted environment </a:t>
          </a:r>
        </a:p>
      </dsp:txBody>
      <dsp:txXfrm>
        <a:off x="0" y="1933075"/>
        <a:ext cx="6492240" cy="96582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502DF-28A2-442B-B5F5-3A238C51DD82}">
      <dsp:nvSpPr>
        <dsp:cNvPr id="0" name=""/>
        <dsp:cNvSpPr/>
      </dsp:nvSpPr>
      <dsp:spPr>
        <a:xfrm>
          <a:off x="0" y="672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12420-8CAD-4207-9A17-999489EE4502}">
      <dsp:nvSpPr>
        <dsp:cNvPr id="0" name=""/>
        <dsp:cNvSpPr/>
      </dsp:nvSpPr>
      <dsp:spPr>
        <a:xfrm>
          <a:off x="0" y="672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Office is now available on any device</a:t>
          </a:r>
        </a:p>
      </dsp:txBody>
      <dsp:txXfrm>
        <a:off x="0" y="672"/>
        <a:ext cx="6252693" cy="1101657"/>
      </dsp:txXfrm>
    </dsp:sp>
    <dsp:sp modelId="{5637B9C4-2C2A-4EFD-B2AF-2679554A4E5A}">
      <dsp:nvSpPr>
        <dsp:cNvPr id="0" name=""/>
        <dsp:cNvSpPr/>
      </dsp:nvSpPr>
      <dsp:spPr>
        <a:xfrm>
          <a:off x="0" y="1102329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0A66F-C167-4B5A-98EC-3715859CB82C}">
      <dsp:nvSpPr>
        <dsp:cNvPr id="0" name=""/>
        <dsp:cNvSpPr/>
      </dsp:nvSpPr>
      <dsp:spPr>
        <a:xfrm>
          <a:off x="0" y="1102329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The extensibility story has transitioned to match</a:t>
          </a:r>
        </a:p>
      </dsp:txBody>
      <dsp:txXfrm>
        <a:off x="0" y="1102329"/>
        <a:ext cx="6252693" cy="1101657"/>
      </dsp:txXfrm>
    </dsp:sp>
    <dsp:sp modelId="{6D098D3A-B726-4662-A358-1AC571A01AC3}">
      <dsp:nvSpPr>
        <dsp:cNvPr id="0" name=""/>
        <dsp:cNvSpPr/>
      </dsp:nvSpPr>
      <dsp:spPr>
        <a:xfrm>
          <a:off x="0" y="2203986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E54E1-759C-4F85-AA13-60B4A1962FDC}">
      <dsp:nvSpPr>
        <dsp:cNvPr id="0" name=""/>
        <dsp:cNvSpPr/>
      </dsp:nvSpPr>
      <dsp:spPr>
        <a:xfrm>
          <a:off x="0" y="2203986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This is a big shift for traditional Microsoft developers</a:t>
          </a:r>
        </a:p>
      </dsp:txBody>
      <dsp:txXfrm>
        <a:off x="0" y="2203986"/>
        <a:ext cx="6252693" cy="1101657"/>
      </dsp:txXfrm>
    </dsp:sp>
    <dsp:sp modelId="{5E6AE6F0-9C54-46E5-94F9-374A27119156}">
      <dsp:nvSpPr>
        <dsp:cNvPr id="0" name=""/>
        <dsp:cNvSpPr/>
      </dsp:nvSpPr>
      <dsp:spPr>
        <a:xfrm>
          <a:off x="0" y="3305644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8E280-39D2-4EFF-B406-FFB47029DAFC}">
      <dsp:nvSpPr>
        <dsp:cNvPr id="0" name=""/>
        <dsp:cNvSpPr/>
      </dsp:nvSpPr>
      <dsp:spPr>
        <a:xfrm>
          <a:off x="0" y="3305644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There is much more choice for development technology and tooling</a:t>
          </a:r>
        </a:p>
      </dsp:txBody>
      <dsp:txXfrm>
        <a:off x="0" y="3305644"/>
        <a:ext cx="6252693" cy="1101657"/>
      </dsp:txXfrm>
    </dsp:sp>
    <dsp:sp modelId="{43018030-563D-419F-9A57-242BDFD0E51F}">
      <dsp:nvSpPr>
        <dsp:cNvPr id="0" name=""/>
        <dsp:cNvSpPr/>
      </dsp:nvSpPr>
      <dsp:spPr>
        <a:xfrm>
          <a:off x="0" y="4407301"/>
          <a:ext cx="62526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6C0C3-37FB-40C9-A507-FBF698D78254}">
      <dsp:nvSpPr>
        <dsp:cNvPr id="0" name=""/>
        <dsp:cNvSpPr/>
      </dsp:nvSpPr>
      <dsp:spPr>
        <a:xfrm>
          <a:off x="0" y="4407301"/>
          <a:ext cx="6252693" cy="11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Key challenge is in understanding the different technologies and choosing wisely</a:t>
          </a:r>
        </a:p>
      </dsp:txBody>
      <dsp:txXfrm>
        <a:off x="0" y="4407301"/>
        <a:ext cx="6252693" cy="1101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11/5/2017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11/5/2017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594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86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359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80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241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70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88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75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26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140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823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2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68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452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80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62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2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78" indent="0" algn="ctr">
              <a:buNone/>
              <a:defRPr sz="2400"/>
            </a:lvl2pPr>
            <a:lvl3pPr marL="914354" indent="0" algn="ctr">
              <a:buNone/>
              <a:defRPr sz="2400"/>
            </a:lvl3pPr>
            <a:lvl4pPr marL="1371532" indent="0" algn="ctr">
              <a:buNone/>
              <a:defRPr sz="2000"/>
            </a:lvl4pPr>
            <a:lvl5pPr marL="1828709" indent="0" algn="ctr">
              <a:buNone/>
              <a:defRPr sz="2000"/>
            </a:lvl5pPr>
            <a:lvl6pPr marL="2285886" indent="0" algn="ctr">
              <a:buNone/>
              <a:defRPr sz="2000"/>
            </a:lvl6pPr>
            <a:lvl7pPr marL="2743062" indent="0" algn="ctr">
              <a:buNone/>
              <a:defRPr sz="2000"/>
            </a:lvl7pPr>
            <a:lvl8pPr marL="3200240" indent="0" algn="ctr">
              <a:buNone/>
              <a:defRPr sz="2000"/>
            </a:lvl8pPr>
            <a:lvl9pPr marL="3657418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8F12-96AD-4ED4-8132-A78F5E42C1F5}" type="datetime1">
              <a:rPr lang="en-US" smtClean="0"/>
              <a:pPr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79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04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59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40"/>
            <a:ext cx="493776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CBBB-D1D1-4386-A5E9-07F3477B78F3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0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CAD8-0EA7-4615-B69B-B2F199EF3A93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0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5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35A17D9B-D4D3-4E23-88DF-2E354FA43196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0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53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5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5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20F09E4-6EA4-4BF3-9FC8-FF40373B88E6}" type="datetime1">
              <a:rPr lang="en-US" smtClean="0"/>
              <a:pPr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2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04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354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6" indent="-91436" algn="l" defTabSz="914354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29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00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71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42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4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3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25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1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office.com/code-samples" TargetMode="External"/><Relationship Id="rId7" Type="http://schemas.openxmlformats.org/officeDocument/2006/relationships/hyperlink" Target="https://www.oneplacesolutions.com/" TargetMode="External"/><Relationship Id="rId2" Type="http://schemas.openxmlformats.org/officeDocument/2006/relationships/hyperlink" Target="https://dev.office.com/getting-starte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reactjs.org/" TargetMode="External"/><Relationship Id="rId5" Type="http://schemas.openxmlformats.org/officeDocument/2006/relationships/hyperlink" Target="https://angular.io/" TargetMode="External"/><Relationship Id="rId4" Type="http://schemas.openxmlformats.org/officeDocument/2006/relationships/hyperlink" Target="https://developer.microsoft.com/en-us/fabric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twitter.com/CameronDwyer" TargetMode="External"/><Relationship Id="rId7" Type="http://schemas.openxmlformats.org/officeDocument/2006/relationships/hyperlink" Target="http://camerondwyer.wordpress.com/" TargetMode="External"/><Relationship Id="rId2" Type="http://schemas.openxmlformats.org/officeDocument/2006/relationships/hyperlink" Target="http://www.linkedin.com/in/camerondwyer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hyperlink" Target="http://www.oneplacesoluti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5901C5D3-5B98-436A-BE40-66FB400C004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28B9F12-327F-4D6F-84F0-ED4AA16AB7D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" y="0"/>
            <a:ext cx="45847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713D269-3174-4087-9EB5-F1628804D3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665ACF-D601-48A1-BD9B-8F9F907BE42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8535" y="321737"/>
            <a:ext cx="3088456" cy="2108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F24B24C-75A9-407C-88CC-961F8EBB0E3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1" y="4157450"/>
            <a:ext cx="3654967" cy="23026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968ECF-1266-4C1C-B00A-F7C68CB27A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1" y="321732"/>
            <a:ext cx="3654967" cy="367484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A0AB5C8-33C6-4C9D-A686-8F411743904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8292" y="2617579"/>
            <a:ext cx="3068701" cy="3809119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ED8FB4-3EBC-4054-B47A-361CBD450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65" y="1809682"/>
            <a:ext cx="3328416" cy="6989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2D7670-4C58-4DA0-9424-D304A57A4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039" y="3160826"/>
            <a:ext cx="2743200" cy="2722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5" y="640081"/>
            <a:ext cx="3659247" cy="2926080"/>
          </a:xfrm>
        </p:spPr>
        <p:txBody>
          <a:bodyPr>
            <a:normAutofit/>
          </a:bodyPr>
          <a:lstStyle/>
          <a:p>
            <a:r>
              <a:rPr lang="en-AU" sz="4400">
                <a:solidFill>
                  <a:srgbClr val="FFFFFF"/>
                </a:solidFill>
              </a:rPr>
              <a:t>The Transition to Modern Office Add-in Development</a:t>
            </a:r>
            <a:endParaRPr lang="en-US" sz="440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5" y="3578087"/>
            <a:ext cx="3659247" cy="1554480"/>
          </a:xfrm>
        </p:spPr>
        <p:txBody>
          <a:bodyPr>
            <a:norm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Presented by</a:t>
            </a:r>
          </a:p>
          <a:p>
            <a:r>
              <a:rPr lang="en-US" sz="1500">
                <a:solidFill>
                  <a:srgbClr val="FFFFFF"/>
                </a:solidFill>
              </a:rPr>
              <a:t>Cameron Dwyer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Introduction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218179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Outline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528688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The existing Office add-in model</a:t>
            </a:r>
          </a:p>
        </p:txBody>
      </p:sp>
      <p:graphicFrame>
        <p:nvGraphicFramePr>
          <p:cNvPr id="54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848935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DEF8F9-FFEF-4EDB-8A06-8A7884ED42E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0747CA7-2579-4FF5-95CF-E3FA65C9E18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2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63BD94-CA0C-4C27-BB07-89F71DEA2D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vert="horz" lIns="91440" tIns="45721" rIns="91440" bIns="45721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Why did we need a new model?</a:t>
            </a:r>
          </a:p>
        </p:txBody>
      </p:sp>
      <p:graphicFrame>
        <p:nvGraphicFramePr>
          <p:cNvPr id="11" name="Tex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79705786"/>
              </p:ext>
            </p:extLst>
          </p:nvPr>
        </p:nvGraphicFramePr>
        <p:xfrm>
          <a:off x="4333747" y="457209"/>
          <a:ext cx="7205799" cy="520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E6BA2032-96A7-4ED3-B709-C3B164E504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71" y="5337523"/>
            <a:ext cx="3291839" cy="142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The modern Office add-in model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257811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43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11">
            <a:extLst>
              <a:ext uri="{FF2B5EF4-FFF2-40B4-BE49-F238E27FC236}">
                <a16:creationId xmlns:a16="http://schemas.microsoft.com/office/drawing/2014/main" id="{0AB6E427-3F73-4C06-A5D5-AE52C3883B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8C9BDAA-0390-4B39-9B5C-BC95E5120DA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F9DB1FE5-9D46-433B-99D1-2F1B8DC7985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A9974952-DFC3-4959-AE6C-A74D4938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019" y="973202"/>
            <a:ext cx="6798084" cy="491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90572B-F6B5-47A3-97BE-C892364D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8" y="516838"/>
            <a:ext cx="3084844" cy="3275989"/>
          </a:xfrm>
        </p:spPr>
        <p:txBody>
          <a:bodyPr>
            <a:normAutofit/>
          </a:bodyPr>
          <a:lstStyle/>
          <a:p>
            <a:r>
              <a:rPr lang="en-AU" sz="3600" dirty="0">
                <a:solidFill>
                  <a:srgbClr val="FFFFFF"/>
                </a:solidFill>
              </a:rPr>
              <a:t>Anatomy of an add-in</a:t>
            </a:r>
          </a:p>
        </p:txBody>
      </p:sp>
    </p:spTree>
    <p:extLst>
      <p:ext uri="{BB962C8B-B14F-4D97-AF65-F5344CB8AC3E}">
        <p14:creationId xmlns:p14="http://schemas.microsoft.com/office/powerpoint/2010/main" val="160234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2CDF-8C58-40FD-B25B-D59C9C2E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2971745"/>
          </a:xfrm>
        </p:spPr>
        <p:txBody>
          <a:bodyPr/>
          <a:lstStyle/>
          <a:p>
            <a:r>
              <a:rPr lang="en-AU" dirty="0"/>
              <a:t>Add-in contexts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78947-A0A4-43DB-A575-5D863F0A4878}"/>
              </a:ext>
            </a:extLst>
          </p:cNvPr>
          <p:cNvGrpSpPr/>
          <p:nvPr/>
        </p:nvGrpSpPr>
        <p:grpSpPr>
          <a:xfrm>
            <a:off x="4425315" y="2835015"/>
            <a:ext cx="7139524" cy="1138772"/>
            <a:chOff x="438330" y="3954457"/>
            <a:chExt cx="7139523" cy="1138771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0D9219DD-108C-4B4F-BBEC-01E9E13E0786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3954457"/>
              <a:ext cx="5565810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Content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within a document content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Excel, PowerPoint, Access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AEC1FD-CC4C-433D-9164-C742FFB27408}"/>
                </a:ext>
              </a:extLst>
            </p:cNvPr>
            <p:cNvGrpSpPr/>
            <p:nvPr/>
          </p:nvGrpSpPr>
          <p:grpSpPr>
            <a:xfrm>
              <a:off x="438330" y="3993894"/>
              <a:ext cx="1543309" cy="1059897"/>
              <a:chOff x="460988" y="4322512"/>
              <a:chExt cx="1543309" cy="10598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440FBE-A9DB-46A1-9815-4E96B13E9AEA}"/>
                  </a:ext>
                </a:extLst>
              </p:cNvPr>
              <p:cNvSpPr/>
              <p:nvPr/>
            </p:nvSpPr>
            <p:spPr>
              <a:xfrm>
                <a:off x="460988" y="4322512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99ECD7-2313-4437-8D18-47B47F0081A7}"/>
                  </a:ext>
                </a:extLst>
              </p:cNvPr>
              <p:cNvGrpSpPr/>
              <p:nvPr/>
            </p:nvGrpSpPr>
            <p:grpSpPr>
              <a:xfrm>
                <a:off x="759308" y="4450066"/>
                <a:ext cx="970559" cy="804789"/>
                <a:chOff x="759308" y="4450066"/>
                <a:chExt cx="970559" cy="804789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8949EB-DB43-441E-ACE0-AA45992DA870}"/>
                    </a:ext>
                  </a:extLst>
                </p:cNvPr>
                <p:cNvSpPr/>
                <p:nvPr/>
              </p:nvSpPr>
              <p:spPr>
                <a:xfrm>
                  <a:off x="759308" y="4450066"/>
                  <a:ext cx="970559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DD652C7-FF44-48AD-A3EB-6C67151AB31E}"/>
                    </a:ext>
                  </a:extLst>
                </p:cNvPr>
                <p:cNvCxnSpPr/>
                <p:nvPr/>
              </p:nvCxnSpPr>
              <p:spPr>
                <a:xfrm>
                  <a:off x="867783" y="4743793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8D3F964-5884-4614-BA49-A4CE83C52C7D}"/>
                    </a:ext>
                  </a:extLst>
                </p:cNvPr>
                <p:cNvCxnSpPr/>
                <p:nvPr/>
              </p:nvCxnSpPr>
              <p:spPr>
                <a:xfrm>
                  <a:off x="867783" y="4922144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C23C589-8C69-4831-AD04-1C23F6AC78A8}"/>
                    </a:ext>
                  </a:extLst>
                </p:cNvPr>
                <p:cNvCxnSpPr/>
                <p:nvPr/>
              </p:nvCxnSpPr>
              <p:spPr>
                <a:xfrm>
                  <a:off x="867783" y="5100495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DB36A8C-C63E-4505-9A96-259714D2A8CD}"/>
                    </a:ext>
                  </a:extLst>
                </p:cNvPr>
                <p:cNvCxnSpPr/>
                <p:nvPr/>
              </p:nvCxnSpPr>
              <p:spPr>
                <a:xfrm>
                  <a:off x="858958" y="4580715"/>
                  <a:ext cx="73658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57B4F0-AADA-4D5C-AF83-3D1E2CF4D123}"/>
                    </a:ext>
                  </a:extLst>
                </p:cNvPr>
                <p:cNvSpPr/>
                <p:nvPr/>
              </p:nvSpPr>
              <p:spPr>
                <a:xfrm>
                  <a:off x="1057497" y="4664582"/>
                  <a:ext cx="344045" cy="349582"/>
                </a:xfrm>
                <a:prstGeom prst="rect">
                  <a:avLst/>
                </a:prstGeom>
                <a:solidFill>
                  <a:schemeClr val="accent6"/>
                </a:solidFill>
                <a:ln w="25400" cap="sq">
                  <a:solidFill>
                    <a:srgbClr val="F2F2F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A32E8-3092-4BAE-9ED6-1DB664BBB4EC}"/>
              </a:ext>
            </a:extLst>
          </p:cNvPr>
          <p:cNvGrpSpPr/>
          <p:nvPr/>
        </p:nvGrpSpPr>
        <p:grpSpPr>
          <a:xfrm>
            <a:off x="4425311" y="4466119"/>
            <a:ext cx="7157092" cy="1138772"/>
            <a:chOff x="438331" y="5143164"/>
            <a:chExt cx="7157090" cy="1138771"/>
          </a:xfrm>
        </p:grpSpPr>
        <p:sp>
          <p:nvSpPr>
            <p:cNvPr id="28" name="Text Placeholder 2">
              <a:extLst>
                <a:ext uri="{FF2B5EF4-FFF2-40B4-BE49-F238E27FC236}">
                  <a16:creationId xmlns:a16="http://schemas.microsoft.com/office/drawing/2014/main" id="{F3C2591B-0F26-488F-9DF4-94E86E1E7210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5143164"/>
              <a:ext cx="5583378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Add-in command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Command in the Office UI to launch add-in or perform UI-less operation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Outlook and Outlook Web Access (OWA)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242C9C-E8B4-4AB6-9EEB-BC53CD8FA10A}"/>
                </a:ext>
              </a:extLst>
            </p:cNvPr>
            <p:cNvGrpSpPr/>
            <p:nvPr/>
          </p:nvGrpSpPr>
          <p:grpSpPr>
            <a:xfrm>
              <a:off x="438331" y="5182601"/>
              <a:ext cx="1543309" cy="1059897"/>
              <a:chOff x="460989" y="5509964"/>
              <a:chExt cx="1543309" cy="105989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4912AE-8F99-4F9A-9A82-9134416FFA8E}"/>
                  </a:ext>
                </a:extLst>
              </p:cNvPr>
              <p:cNvSpPr/>
              <p:nvPr/>
            </p:nvSpPr>
            <p:spPr>
              <a:xfrm>
                <a:off x="460989" y="5509964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342D6B-D987-45A6-A656-4943AB1D3CB1}"/>
                  </a:ext>
                </a:extLst>
              </p:cNvPr>
              <p:cNvGrpSpPr/>
              <p:nvPr/>
            </p:nvGrpSpPr>
            <p:grpSpPr>
              <a:xfrm>
                <a:off x="606344" y="5648178"/>
                <a:ext cx="1258381" cy="800177"/>
                <a:chOff x="606344" y="5648178"/>
                <a:chExt cx="1258381" cy="8001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255470-73D7-4AE7-B2EF-FB89520903C2}"/>
                    </a:ext>
                  </a:extLst>
                </p:cNvPr>
                <p:cNvSpPr/>
                <p:nvPr/>
              </p:nvSpPr>
              <p:spPr>
                <a:xfrm>
                  <a:off x="608758" y="5962738"/>
                  <a:ext cx="1255967" cy="48561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06FFD-CDFA-4D96-9C5B-3CA7791C9BF1}"/>
                    </a:ext>
                  </a:extLst>
                </p:cNvPr>
                <p:cNvSpPr/>
                <p:nvPr/>
              </p:nvSpPr>
              <p:spPr>
                <a:xfrm>
                  <a:off x="606344" y="5648178"/>
                  <a:ext cx="1258381" cy="27990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809939C-6ED7-4FD4-BB88-3FF535FB4B96}"/>
                    </a:ext>
                  </a:extLst>
                </p:cNvPr>
                <p:cNvSpPr/>
                <p:nvPr/>
              </p:nvSpPr>
              <p:spPr>
                <a:xfrm>
                  <a:off x="676152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D900086-BF46-4A59-9AA9-58B563311C94}"/>
                    </a:ext>
                  </a:extLst>
                </p:cNvPr>
                <p:cNvSpPr/>
                <p:nvPr/>
              </p:nvSpPr>
              <p:spPr>
                <a:xfrm>
                  <a:off x="911564" y="5692770"/>
                  <a:ext cx="182806" cy="18280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B7912EB-1A5F-4E8E-8259-E9A602BF6C12}"/>
                    </a:ext>
                  </a:extLst>
                </p:cNvPr>
                <p:cNvSpPr/>
                <p:nvPr/>
              </p:nvSpPr>
              <p:spPr>
                <a:xfrm>
                  <a:off x="114484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2432014-5310-45B6-B577-4336261BBD12}"/>
                    </a:ext>
                  </a:extLst>
                </p:cNvPr>
                <p:cNvSpPr/>
                <p:nvPr/>
              </p:nvSpPr>
              <p:spPr>
                <a:xfrm>
                  <a:off x="137802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5903CFE-6380-4268-81BC-AFC0D781159F}"/>
                    </a:ext>
                  </a:extLst>
                </p:cNvPr>
                <p:cNvSpPr/>
                <p:nvPr/>
              </p:nvSpPr>
              <p:spPr>
                <a:xfrm>
                  <a:off x="1609207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9FAF57-7B98-464D-B080-9DD9A483E3F9}"/>
              </a:ext>
            </a:extLst>
          </p:cNvPr>
          <p:cNvGrpSpPr/>
          <p:nvPr/>
        </p:nvGrpSpPr>
        <p:grpSpPr>
          <a:xfrm>
            <a:off x="4425315" y="1268864"/>
            <a:ext cx="7377668" cy="1138773"/>
            <a:chOff x="438332" y="2765750"/>
            <a:chExt cx="7377668" cy="1138773"/>
          </a:xfrm>
        </p:grpSpPr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1FFCB6C9-D75E-4722-9A74-55551337F2C8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2765750"/>
              <a:ext cx="5803957" cy="1138773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Task pane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beside a document/mail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Word, Excel, PowerPoint, Project, Outlook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A5F34-9711-4F37-AB71-C6E76075441C}"/>
                </a:ext>
              </a:extLst>
            </p:cNvPr>
            <p:cNvGrpSpPr/>
            <p:nvPr/>
          </p:nvGrpSpPr>
          <p:grpSpPr>
            <a:xfrm>
              <a:off x="438332" y="2805187"/>
              <a:ext cx="1543309" cy="1059898"/>
              <a:chOff x="460990" y="3143498"/>
              <a:chExt cx="1543309" cy="105989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152D83-413A-4029-9FCC-5734DA131085}"/>
                  </a:ext>
                </a:extLst>
              </p:cNvPr>
              <p:cNvSpPr/>
              <p:nvPr/>
            </p:nvSpPr>
            <p:spPr>
              <a:xfrm>
                <a:off x="460990" y="3143498"/>
                <a:ext cx="1543309" cy="105989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3B3CC31-620C-43C9-9B66-7BE033193D57}"/>
                  </a:ext>
                </a:extLst>
              </p:cNvPr>
              <p:cNvGrpSpPr/>
              <p:nvPr/>
            </p:nvGrpSpPr>
            <p:grpSpPr>
              <a:xfrm>
                <a:off x="747364" y="3271053"/>
                <a:ext cx="970560" cy="804789"/>
                <a:chOff x="747364" y="3271053"/>
                <a:chExt cx="970560" cy="80478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7250D5F-BFC0-4424-B815-5827CA8BE2FF}"/>
                    </a:ext>
                  </a:extLst>
                </p:cNvPr>
                <p:cNvSpPr/>
                <p:nvPr/>
              </p:nvSpPr>
              <p:spPr>
                <a:xfrm>
                  <a:off x="747364" y="3271053"/>
                  <a:ext cx="970560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432B6E4A-2B94-4E35-819B-2FBEDF0D42A6}"/>
                    </a:ext>
                  </a:extLst>
                </p:cNvPr>
                <p:cNvSpPr/>
                <p:nvPr/>
              </p:nvSpPr>
              <p:spPr>
                <a:xfrm>
                  <a:off x="1322584" y="3321172"/>
                  <a:ext cx="344045" cy="70137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F4DAC47D-AD85-4583-8E11-58F8DB9DA920}"/>
                    </a:ext>
                  </a:extLst>
                </p:cNvPr>
                <p:cNvCxnSpPr/>
                <p:nvPr/>
              </p:nvCxnSpPr>
              <p:spPr>
                <a:xfrm>
                  <a:off x="860473" y="3812924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65396DA-BC03-4E0F-9FC4-EBBDB5599B76}"/>
                    </a:ext>
                  </a:extLst>
                </p:cNvPr>
                <p:cNvCxnSpPr/>
                <p:nvPr/>
              </p:nvCxnSpPr>
              <p:spPr>
                <a:xfrm>
                  <a:off x="858960" y="3957249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5D94C6D-930E-40ED-B7CD-48ADF615A12F}"/>
                    </a:ext>
                  </a:extLst>
                </p:cNvPr>
                <p:cNvSpPr/>
                <p:nvPr/>
              </p:nvSpPr>
              <p:spPr>
                <a:xfrm>
                  <a:off x="858960" y="3325032"/>
                  <a:ext cx="324741" cy="355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CF75635-E480-498C-816C-1E471B10FFEA}"/>
              </a:ext>
            </a:extLst>
          </p:cNvPr>
          <p:cNvSpPr/>
          <p:nvPr/>
        </p:nvSpPr>
        <p:spPr bwMode="auto">
          <a:xfrm>
            <a:off x="4225578" y="2535194"/>
            <a:ext cx="7793977" cy="31771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35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C9795-6D82-45CF-9F95-A041DA64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256424"/>
          </a:xfrm>
        </p:spPr>
        <p:txBody>
          <a:bodyPr/>
          <a:lstStyle/>
          <a:p>
            <a:r>
              <a:rPr lang="en-AU" dirty="0"/>
              <a:t>Task Pane</a:t>
            </a:r>
            <a:br>
              <a:rPr lang="en-AU" dirty="0"/>
            </a:br>
            <a:r>
              <a:rPr lang="en-AU" dirty="0"/>
              <a:t>add-ins [Demo]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B048E-CB72-48F2-8A85-7E95D8B7A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503" y="1278389"/>
            <a:ext cx="6623775" cy="41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2CDF-8C58-40FD-B25B-D59C9C2E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2971745"/>
          </a:xfrm>
        </p:spPr>
        <p:txBody>
          <a:bodyPr/>
          <a:lstStyle/>
          <a:p>
            <a:r>
              <a:rPr lang="en-AU" dirty="0"/>
              <a:t>Add-in contexts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78947-A0A4-43DB-A575-5D863F0A4878}"/>
              </a:ext>
            </a:extLst>
          </p:cNvPr>
          <p:cNvGrpSpPr/>
          <p:nvPr/>
        </p:nvGrpSpPr>
        <p:grpSpPr>
          <a:xfrm>
            <a:off x="4425315" y="2835015"/>
            <a:ext cx="7139524" cy="1138772"/>
            <a:chOff x="438330" y="3954457"/>
            <a:chExt cx="7139523" cy="1138771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0D9219DD-108C-4B4F-BBEC-01E9E13E0786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3954457"/>
              <a:ext cx="5565810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Content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within a document content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Excel, PowerPoint, Access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AEC1FD-CC4C-433D-9164-C742FFB27408}"/>
                </a:ext>
              </a:extLst>
            </p:cNvPr>
            <p:cNvGrpSpPr/>
            <p:nvPr/>
          </p:nvGrpSpPr>
          <p:grpSpPr>
            <a:xfrm>
              <a:off x="438330" y="3993894"/>
              <a:ext cx="1543309" cy="1059897"/>
              <a:chOff x="460988" y="4322512"/>
              <a:chExt cx="1543309" cy="10598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440FBE-A9DB-46A1-9815-4E96B13E9AEA}"/>
                  </a:ext>
                </a:extLst>
              </p:cNvPr>
              <p:cNvSpPr/>
              <p:nvPr/>
            </p:nvSpPr>
            <p:spPr>
              <a:xfrm>
                <a:off x="460988" y="4322512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99ECD7-2313-4437-8D18-47B47F0081A7}"/>
                  </a:ext>
                </a:extLst>
              </p:cNvPr>
              <p:cNvGrpSpPr/>
              <p:nvPr/>
            </p:nvGrpSpPr>
            <p:grpSpPr>
              <a:xfrm>
                <a:off x="759308" y="4450066"/>
                <a:ext cx="970559" cy="804789"/>
                <a:chOff x="759308" y="4450066"/>
                <a:chExt cx="970559" cy="804789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8949EB-DB43-441E-ACE0-AA45992DA870}"/>
                    </a:ext>
                  </a:extLst>
                </p:cNvPr>
                <p:cNvSpPr/>
                <p:nvPr/>
              </p:nvSpPr>
              <p:spPr>
                <a:xfrm>
                  <a:off x="759308" y="4450066"/>
                  <a:ext cx="970559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DD652C7-FF44-48AD-A3EB-6C67151AB31E}"/>
                    </a:ext>
                  </a:extLst>
                </p:cNvPr>
                <p:cNvCxnSpPr/>
                <p:nvPr/>
              </p:nvCxnSpPr>
              <p:spPr>
                <a:xfrm>
                  <a:off x="867783" y="4743793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8D3F964-5884-4614-BA49-A4CE83C52C7D}"/>
                    </a:ext>
                  </a:extLst>
                </p:cNvPr>
                <p:cNvCxnSpPr/>
                <p:nvPr/>
              </p:nvCxnSpPr>
              <p:spPr>
                <a:xfrm>
                  <a:off x="867783" y="4922144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C23C589-8C69-4831-AD04-1C23F6AC78A8}"/>
                    </a:ext>
                  </a:extLst>
                </p:cNvPr>
                <p:cNvCxnSpPr/>
                <p:nvPr/>
              </p:nvCxnSpPr>
              <p:spPr>
                <a:xfrm>
                  <a:off x="867783" y="5100495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DB36A8C-C63E-4505-9A96-259714D2A8CD}"/>
                    </a:ext>
                  </a:extLst>
                </p:cNvPr>
                <p:cNvCxnSpPr/>
                <p:nvPr/>
              </p:nvCxnSpPr>
              <p:spPr>
                <a:xfrm>
                  <a:off x="858958" y="4580715"/>
                  <a:ext cx="73658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57B4F0-AADA-4D5C-AF83-3D1E2CF4D123}"/>
                    </a:ext>
                  </a:extLst>
                </p:cNvPr>
                <p:cNvSpPr/>
                <p:nvPr/>
              </p:nvSpPr>
              <p:spPr>
                <a:xfrm>
                  <a:off x="1057497" y="4664582"/>
                  <a:ext cx="344045" cy="349582"/>
                </a:xfrm>
                <a:prstGeom prst="rect">
                  <a:avLst/>
                </a:prstGeom>
                <a:solidFill>
                  <a:schemeClr val="accent6"/>
                </a:solidFill>
                <a:ln w="25400" cap="sq">
                  <a:solidFill>
                    <a:srgbClr val="F2F2F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A32E8-3092-4BAE-9ED6-1DB664BBB4EC}"/>
              </a:ext>
            </a:extLst>
          </p:cNvPr>
          <p:cNvGrpSpPr/>
          <p:nvPr/>
        </p:nvGrpSpPr>
        <p:grpSpPr>
          <a:xfrm>
            <a:off x="4425311" y="4466119"/>
            <a:ext cx="7157092" cy="1138772"/>
            <a:chOff x="438331" y="5143164"/>
            <a:chExt cx="7157090" cy="1138771"/>
          </a:xfrm>
        </p:grpSpPr>
        <p:sp>
          <p:nvSpPr>
            <p:cNvPr id="28" name="Text Placeholder 2">
              <a:extLst>
                <a:ext uri="{FF2B5EF4-FFF2-40B4-BE49-F238E27FC236}">
                  <a16:creationId xmlns:a16="http://schemas.microsoft.com/office/drawing/2014/main" id="{F3C2591B-0F26-488F-9DF4-94E86E1E7210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5143164"/>
              <a:ext cx="5583378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Add-in command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Command in the Office UI to launch add-in or perform UI-less operation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Outlook and Outlook Web Access (OWA)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242C9C-E8B4-4AB6-9EEB-BC53CD8FA10A}"/>
                </a:ext>
              </a:extLst>
            </p:cNvPr>
            <p:cNvGrpSpPr/>
            <p:nvPr/>
          </p:nvGrpSpPr>
          <p:grpSpPr>
            <a:xfrm>
              <a:off x="438331" y="5182601"/>
              <a:ext cx="1543309" cy="1059897"/>
              <a:chOff x="460989" y="5509964"/>
              <a:chExt cx="1543309" cy="105989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4912AE-8F99-4F9A-9A82-9134416FFA8E}"/>
                  </a:ext>
                </a:extLst>
              </p:cNvPr>
              <p:cNvSpPr/>
              <p:nvPr/>
            </p:nvSpPr>
            <p:spPr>
              <a:xfrm>
                <a:off x="460989" y="5509964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342D6B-D987-45A6-A656-4943AB1D3CB1}"/>
                  </a:ext>
                </a:extLst>
              </p:cNvPr>
              <p:cNvGrpSpPr/>
              <p:nvPr/>
            </p:nvGrpSpPr>
            <p:grpSpPr>
              <a:xfrm>
                <a:off x="606344" y="5648178"/>
                <a:ext cx="1258381" cy="800177"/>
                <a:chOff x="606344" y="5648178"/>
                <a:chExt cx="1258381" cy="8001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255470-73D7-4AE7-B2EF-FB89520903C2}"/>
                    </a:ext>
                  </a:extLst>
                </p:cNvPr>
                <p:cNvSpPr/>
                <p:nvPr/>
              </p:nvSpPr>
              <p:spPr>
                <a:xfrm>
                  <a:off x="608758" y="5962738"/>
                  <a:ext cx="1255967" cy="48561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06FFD-CDFA-4D96-9C5B-3CA7791C9BF1}"/>
                    </a:ext>
                  </a:extLst>
                </p:cNvPr>
                <p:cNvSpPr/>
                <p:nvPr/>
              </p:nvSpPr>
              <p:spPr>
                <a:xfrm>
                  <a:off x="606344" y="5648178"/>
                  <a:ext cx="1258381" cy="27990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809939C-6ED7-4FD4-BB88-3FF535FB4B96}"/>
                    </a:ext>
                  </a:extLst>
                </p:cNvPr>
                <p:cNvSpPr/>
                <p:nvPr/>
              </p:nvSpPr>
              <p:spPr>
                <a:xfrm>
                  <a:off x="676152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D900086-BF46-4A59-9AA9-58B563311C94}"/>
                    </a:ext>
                  </a:extLst>
                </p:cNvPr>
                <p:cNvSpPr/>
                <p:nvPr/>
              </p:nvSpPr>
              <p:spPr>
                <a:xfrm>
                  <a:off x="911564" y="5692770"/>
                  <a:ext cx="182806" cy="18280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B7912EB-1A5F-4E8E-8259-E9A602BF6C12}"/>
                    </a:ext>
                  </a:extLst>
                </p:cNvPr>
                <p:cNvSpPr/>
                <p:nvPr/>
              </p:nvSpPr>
              <p:spPr>
                <a:xfrm>
                  <a:off x="114484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2432014-5310-45B6-B577-4336261BBD12}"/>
                    </a:ext>
                  </a:extLst>
                </p:cNvPr>
                <p:cNvSpPr/>
                <p:nvPr/>
              </p:nvSpPr>
              <p:spPr>
                <a:xfrm>
                  <a:off x="137802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5903CFE-6380-4268-81BC-AFC0D781159F}"/>
                    </a:ext>
                  </a:extLst>
                </p:cNvPr>
                <p:cNvSpPr/>
                <p:nvPr/>
              </p:nvSpPr>
              <p:spPr>
                <a:xfrm>
                  <a:off x="1609207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9FAF57-7B98-464D-B080-9DD9A483E3F9}"/>
              </a:ext>
            </a:extLst>
          </p:cNvPr>
          <p:cNvGrpSpPr/>
          <p:nvPr/>
        </p:nvGrpSpPr>
        <p:grpSpPr>
          <a:xfrm>
            <a:off x="4425315" y="1268864"/>
            <a:ext cx="7377668" cy="1138773"/>
            <a:chOff x="438332" y="2765750"/>
            <a:chExt cx="7377668" cy="1138773"/>
          </a:xfrm>
        </p:grpSpPr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1FFCB6C9-D75E-4722-9A74-55551337F2C8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2765750"/>
              <a:ext cx="5803957" cy="1138773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Task pane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beside a document/mail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Word, Excel, PowerPoint, Project, Outlook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A5F34-9711-4F37-AB71-C6E76075441C}"/>
                </a:ext>
              </a:extLst>
            </p:cNvPr>
            <p:cNvGrpSpPr/>
            <p:nvPr/>
          </p:nvGrpSpPr>
          <p:grpSpPr>
            <a:xfrm>
              <a:off x="438332" y="2805187"/>
              <a:ext cx="1543309" cy="1059898"/>
              <a:chOff x="460990" y="3143498"/>
              <a:chExt cx="1543309" cy="105989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152D83-413A-4029-9FCC-5734DA131085}"/>
                  </a:ext>
                </a:extLst>
              </p:cNvPr>
              <p:cNvSpPr/>
              <p:nvPr/>
            </p:nvSpPr>
            <p:spPr>
              <a:xfrm>
                <a:off x="460990" y="3143498"/>
                <a:ext cx="1543309" cy="105989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3B3CC31-620C-43C9-9B66-7BE033193D57}"/>
                  </a:ext>
                </a:extLst>
              </p:cNvPr>
              <p:cNvGrpSpPr/>
              <p:nvPr/>
            </p:nvGrpSpPr>
            <p:grpSpPr>
              <a:xfrm>
                <a:off x="747364" y="3271053"/>
                <a:ext cx="970560" cy="804789"/>
                <a:chOff x="747364" y="3271053"/>
                <a:chExt cx="970560" cy="80478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7250D5F-BFC0-4424-B815-5827CA8BE2FF}"/>
                    </a:ext>
                  </a:extLst>
                </p:cNvPr>
                <p:cNvSpPr/>
                <p:nvPr/>
              </p:nvSpPr>
              <p:spPr>
                <a:xfrm>
                  <a:off x="747364" y="3271053"/>
                  <a:ext cx="970560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432B6E4A-2B94-4E35-819B-2FBEDF0D42A6}"/>
                    </a:ext>
                  </a:extLst>
                </p:cNvPr>
                <p:cNvSpPr/>
                <p:nvPr/>
              </p:nvSpPr>
              <p:spPr>
                <a:xfrm>
                  <a:off x="1322584" y="3321172"/>
                  <a:ext cx="344045" cy="70137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F4DAC47D-AD85-4583-8E11-58F8DB9DA920}"/>
                    </a:ext>
                  </a:extLst>
                </p:cNvPr>
                <p:cNvCxnSpPr/>
                <p:nvPr/>
              </p:nvCxnSpPr>
              <p:spPr>
                <a:xfrm>
                  <a:off x="860473" y="3812924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65396DA-BC03-4E0F-9FC4-EBBDB5599B76}"/>
                    </a:ext>
                  </a:extLst>
                </p:cNvPr>
                <p:cNvCxnSpPr/>
                <p:nvPr/>
              </p:nvCxnSpPr>
              <p:spPr>
                <a:xfrm>
                  <a:off x="858960" y="3957249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5D94C6D-930E-40ED-B7CD-48ADF615A12F}"/>
                    </a:ext>
                  </a:extLst>
                </p:cNvPr>
                <p:cNvSpPr/>
                <p:nvPr/>
              </p:nvSpPr>
              <p:spPr>
                <a:xfrm>
                  <a:off x="858960" y="3325032"/>
                  <a:ext cx="324741" cy="355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CF75635-E480-498C-816C-1E471B10FFEA}"/>
              </a:ext>
            </a:extLst>
          </p:cNvPr>
          <p:cNvSpPr/>
          <p:nvPr/>
        </p:nvSpPr>
        <p:spPr bwMode="auto">
          <a:xfrm>
            <a:off x="4109274" y="514333"/>
            <a:ext cx="7793977" cy="2277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AC73C99-EED1-477D-A165-AAF6629346C6}"/>
              </a:ext>
            </a:extLst>
          </p:cNvPr>
          <p:cNvSpPr/>
          <p:nvPr/>
        </p:nvSpPr>
        <p:spPr bwMode="auto">
          <a:xfrm>
            <a:off x="4273706" y="4160417"/>
            <a:ext cx="7793977" cy="2277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9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EE86-3E06-48DC-B8BB-9E87DFC92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372334"/>
          </a:xfrm>
        </p:spPr>
        <p:txBody>
          <a:bodyPr/>
          <a:lstStyle/>
          <a:p>
            <a:r>
              <a:rPr lang="en-AU" dirty="0"/>
              <a:t>Content add-ins [Demo]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629A0-1A5B-44E4-8B5C-856536197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786" y="854245"/>
            <a:ext cx="5849295" cy="508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2CDF-8C58-40FD-B25B-D59C9C2E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1" y="1366436"/>
            <a:ext cx="3200400" cy="2286000"/>
          </a:xfrm>
        </p:spPr>
        <p:txBody>
          <a:bodyPr/>
          <a:lstStyle/>
          <a:p>
            <a:r>
              <a:rPr lang="en-AU" dirty="0"/>
              <a:t>Add-in contexts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78947-A0A4-43DB-A575-5D863F0A4878}"/>
              </a:ext>
            </a:extLst>
          </p:cNvPr>
          <p:cNvGrpSpPr/>
          <p:nvPr/>
        </p:nvGrpSpPr>
        <p:grpSpPr>
          <a:xfrm>
            <a:off x="4425315" y="2835015"/>
            <a:ext cx="7139524" cy="1138772"/>
            <a:chOff x="438330" y="3954457"/>
            <a:chExt cx="7139523" cy="1138771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0D9219DD-108C-4B4F-BBEC-01E9E13E0786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3954457"/>
              <a:ext cx="5565810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Content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within a document content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Excel, PowerPoint, Access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AEC1FD-CC4C-433D-9164-C742FFB27408}"/>
                </a:ext>
              </a:extLst>
            </p:cNvPr>
            <p:cNvGrpSpPr/>
            <p:nvPr/>
          </p:nvGrpSpPr>
          <p:grpSpPr>
            <a:xfrm>
              <a:off x="438330" y="3993894"/>
              <a:ext cx="1543309" cy="1059897"/>
              <a:chOff x="460988" y="4322512"/>
              <a:chExt cx="1543309" cy="105989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440FBE-A9DB-46A1-9815-4E96B13E9AEA}"/>
                  </a:ext>
                </a:extLst>
              </p:cNvPr>
              <p:cNvSpPr/>
              <p:nvPr/>
            </p:nvSpPr>
            <p:spPr>
              <a:xfrm>
                <a:off x="460988" y="4322512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99ECD7-2313-4437-8D18-47B47F0081A7}"/>
                  </a:ext>
                </a:extLst>
              </p:cNvPr>
              <p:cNvGrpSpPr/>
              <p:nvPr/>
            </p:nvGrpSpPr>
            <p:grpSpPr>
              <a:xfrm>
                <a:off x="759308" y="4450066"/>
                <a:ext cx="970559" cy="804789"/>
                <a:chOff x="759308" y="4450066"/>
                <a:chExt cx="970559" cy="804789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8949EB-DB43-441E-ACE0-AA45992DA870}"/>
                    </a:ext>
                  </a:extLst>
                </p:cNvPr>
                <p:cNvSpPr/>
                <p:nvPr/>
              </p:nvSpPr>
              <p:spPr>
                <a:xfrm>
                  <a:off x="759308" y="4450066"/>
                  <a:ext cx="970559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DD652C7-FF44-48AD-A3EB-6C67151AB31E}"/>
                    </a:ext>
                  </a:extLst>
                </p:cNvPr>
                <p:cNvCxnSpPr/>
                <p:nvPr/>
              </p:nvCxnSpPr>
              <p:spPr>
                <a:xfrm>
                  <a:off x="867783" y="4743793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18D3F964-5884-4614-BA49-A4CE83C52C7D}"/>
                    </a:ext>
                  </a:extLst>
                </p:cNvPr>
                <p:cNvCxnSpPr/>
                <p:nvPr/>
              </p:nvCxnSpPr>
              <p:spPr>
                <a:xfrm>
                  <a:off x="867783" y="4922144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C23C589-8C69-4831-AD04-1C23F6AC78A8}"/>
                    </a:ext>
                  </a:extLst>
                </p:cNvPr>
                <p:cNvCxnSpPr/>
                <p:nvPr/>
              </p:nvCxnSpPr>
              <p:spPr>
                <a:xfrm>
                  <a:off x="867783" y="5100495"/>
                  <a:ext cx="72775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DB36A8C-C63E-4505-9A96-259714D2A8CD}"/>
                    </a:ext>
                  </a:extLst>
                </p:cNvPr>
                <p:cNvCxnSpPr/>
                <p:nvPr/>
              </p:nvCxnSpPr>
              <p:spPr>
                <a:xfrm>
                  <a:off x="858958" y="4580715"/>
                  <a:ext cx="73658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57B4F0-AADA-4D5C-AF83-3D1E2CF4D123}"/>
                    </a:ext>
                  </a:extLst>
                </p:cNvPr>
                <p:cNvSpPr/>
                <p:nvPr/>
              </p:nvSpPr>
              <p:spPr>
                <a:xfrm>
                  <a:off x="1057497" y="4664582"/>
                  <a:ext cx="344045" cy="349582"/>
                </a:xfrm>
                <a:prstGeom prst="rect">
                  <a:avLst/>
                </a:prstGeom>
                <a:solidFill>
                  <a:schemeClr val="accent6"/>
                </a:solidFill>
                <a:ln w="25400" cap="sq">
                  <a:solidFill>
                    <a:srgbClr val="F2F2F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64A32E8-3092-4BAE-9ED6-1DB664BBB4EC}"/>
              </a:ext>
            </a:extLst>
          </p:cNvPr>
          <p:cNvGrpSpPr/>
          <p:nvPr/>
        </p:nvGrpSpPr>
        <p:grpSpPr>
          <a:xfrm>
            <a:off x="4425311" y="4466119"/>
            <a:ext cx="7157092" cy="1138772"/>
            <a:chOff x="438331" y="5143164"/>
            <a:chExt cx="7157090" cy="1138771"/>
          </a:xfrm>
        </p:grpSpPr>
        <p:sp>
          <p:nvSpPr>
            <p:cNvPr id="28" name="Text Placeholder 2">
              <a:extLst>
                <a:ext uri="{FF2B5EF4-FFF2-40B4-BE49-F238E27FC236}">
                  <a16:creationId xmlns:a16="http://schemas.microsoft.com/office/drawing/2014/main" id="{F3C2591B-0F26-488F-9DF4-94E86E1E7210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5143164"/>
              <a:ext cx="5583378" cy="1138771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Add-in command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Command in the Office UI to launch add-in or perform UI-less operation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Outlook and Outlook Web Access (OWA)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2242C9C-E8B4-4AB6-9EEB-BC53CD8FA10A}"/>
                </a:ext>
              </a:extLst>
            </p:cNvPr>
            <p:cNvGrpSpPr/>
            <p:nvPr/>
          </p:nvGrpSpPr>
          <p:grpSpPr>
            <a:xfrm>
              <a:off x="438331" y="5182601"/>
              <a:ext cx="1543309" cy="1059897"/>
              <a:chOff x="460989" y="5509964"/>
              <a:chExt cx="1543309" cy="105989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4912AE-8F99-4F9A-9A82-9134416FFA8E}"/>
                  </a:ext>
                </a:extLst>
              </p:cNvPr>
              <p:cNvSpPr/>
              <p:nvPr/>
            </p:nvSpPr>
            <p:spPr>
              <a:xfrm>
                <a:off x="460989" y="5509964"/>
                <a:ext cx="1543309" cy="105989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342D6B-D987-45A6-A656-4943AB1D3CB1}"/>
                  </a:ext>
                </a:extLst>
              </p:cNvPr>
              <p:cNvGrpSpPr/>
              <p:nvPr/>
            </p:nvGrpSpPr>
            <p:grpSpPr>
              <a:xfrm>
                <a:off x="606344" y="5648178"/>
                <a:ext cx="1258381" cy="800177"/>
                <a:chOff x="606344" y="5648178"/>
                <a:chExt cx="1258381" cy="8001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255470-73D7-4AE7-B2EF-FB89520903C2}"/>
                    </a:ext>
                  </a:extLst>
                </p:cNvPr>
                <p:cNvSpPr/>
                <p:nvPr/>
              </p:nvSpPr>
              <p:spPr>
                <a:xfrm>
                  <a:off x="608758" y="5962738"/>
                  <a:ext cx="1255967" cy="48561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06FFD-CDFA-4D96-9C5B-3CA7791C9BF1}"/>
                    </a:ext>
                  </a:extLst>
                </p:cNvPr>
                <p:cNvSpPr/>
                <p:nvPr/>
              </p:nvSpPr>
              <p:spPr>
                <a:xfrm>
                  <a:off x="606344" y="5648178"/>
                  <a:ext cx="1258381" cy="27990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809939C-6ED7-4FD4-BB88-3FF535FB4B96}"/>
                    </a:ext>
                  </a:extLst>
                </p:cNvPr>
                <p:cNvSpPr/>
                <p:nvPr/>
              </p:nvSpPr>
              <p:spPr>
                <a:xfrm>
                  <a:off x="676152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D900086-BF46-4A59-9AA9-58B563311C94}"/>
                    </a:ext>
                  </a:extLst>
                </p:cNvPr>
                <p:cNvSpPr/>
                <p:nvPr/>
              </p:nvSpPr>
              <p:spPr>
                <a:xfrm>
                  <a:off x="911564" y="5692770"/>
                  <a:ext cx="182806" cy="18280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4B7912EB-1A5F-4E8E-8259-E9A602BF6C12}"/>
                    </a:ext>
                  </a:extLst>
                </p:cNvPr>
                <p:cNvSpPr/>
                <p:nvPr/>
              </p:nvSpPr>
              <p:spPr>
                <a:xfrm>
                  <a:off x="114484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2432014-5310-45B6-B577-4336261BBD12}"/>
                    </a:ext>
                  </a:extLst>
                </p:cNvPr>
                <p:cNvSpPr/>
                <p:nvPr/>
              </p:nvSpPr>
              <p:spPr>
                <a:xfrm>
                  <a:off x="1378025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5903CFE-6380-4268-81BC-AFC0D781159F}"/>
                    </a:ext>
                  </a:extLst>
                </p:cNvPr>
                <p:cNvSpPr/>
                <p:nvPr/>
              </p:nvSpPr>
              <p:spPr>
                <a:xfrm>
                  <a:off x="1609207" y="5692770"/>
                  <a:ext cx="182806" cy="18280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9FAF57-7B98-464D-B080-9DD9A483E3F9}"/>
              </a:ext>
            </a:extLst>
          </p:cNvPr>
          <p:cNvGrpSpPr/>
          <p:nvPr/>
        </p:nvGrpSpPr>
        <p:grpSpPr>
          <a:xfrm>
            <a:off x="4425315" y="1268864"/>
            <a:ext cx="7377668" cy="1138773"/>
            <a:chOff x="438332" y="2765750"/>
            <a:chExt cx="7377668" cy="1138773"/>
          </a:xfrm>
        </p:grpSpPr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1FFCB6C9-D75E-4722-9A74-55551337F2C8}"/>
                </a:ext>
              </a:extLst>
            </p:cNvPr>
            <p:cNvSpPr txBox="1">
              <a:spLocks/>
            </p:cNvSpPr>
            <p:nvPr/>
          </p:nvSpPr>
          <p:spPr>
            <a:xfrm>
              <a:off x="2012043" y="2765750"/>
              <a:ext cx="5803957" cy="1138773"/>
            </a:xfrm>
            <a:prstGeom prst="rect">
              <a:avLst/>
            </a:prstGeom>
          </p:spPr>
          <p:txBody>
            <a:bodyPr lIns="146304" tIns="91440" rIns="146304" bIns="91440"/>
            <a:lstStyle>
              <a:lvl1pPr marL="345796" indent="-34579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32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1pPr>
              <a:lvl2pPr marL="629739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629739" algn="l"/>
                </a:tabLst>
                <a:defRPr sz="28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2pPr>
              <a:lvl3pPr marL="913673" indent="-283935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4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3pPr>
              <a:lvl4pPr marL="1481549" indent="-223661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tabLst>
                  <a:tab pos="913673" algn="l"/>
                </a:tabLst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4pPr>
              <a:lvl5pPr marL="1711555" indent="-230006" algn="l" defTabSz="913637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 typeface="Arial" pitchFamily="34" charset="0"/>
                <a:buChar char="•"/>
                <a:defRPr sz="2000" kern="120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86000">
                        <a:schemeClr val="tx1">
                          <a:lumMod val="75000"/>
                          <a:lumOff val="25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+mn-lt"/>
                  <a:ea typeface="+mn-ea"/>
                  <a:cs typeface="+mn-cs"/>
                </a:defRPr>
              </a:lvl5pPr>
              <a:lvl6pPr marL="2512504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932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6141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2963" indent="-228409" algn="l" defTabSz="913637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601"/>
                </a:spcBef>
                <a:buNone/>
              </a:pPr>
              <a:r>
                <a:rPr lang="en-US" sz="23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  <a:latin typeface="Segoe UI Light"/>
                </a:rPr>
                <a:t>Task pane add-in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Add-in that runs beside a document/mail with read/write access</a:t>
              </a:r>
            </a:p>
            <a:p>
              <a:pPr marL="0" indent="0">
                <a:spcBef>
                  <a:spcPts val="601"/>
                </a:spcBef>
                <a:buNone/>
              </a:pPr>
              <a:r>
                <a:rPr lang="en-US" sz="1599" dirty="0">
                  <a:gradFill>
                    <a:gsLst>
                      <a:gs pos="17500">
                        <a:schemeClr val="tx1"/>
                      </a:gs>
                      <a:gs pos="54000">
                        <a:schemeClr val="tx1"/>
                      </a:gs>
                    </a:gsLst>
                    <a:lin ang="5400000" scaled="0"/>
                  </a:gradFill>
                </a:rPr>
                <a:t>Word, Excel, PowerPoint, Project, Outlook 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A5F34-9711-4F37-AB71-C6E76075441C}"/>
                </a:ext>
              </a:extLst>
            </p:cNvPr>
            <p:cNvGrpSpPr/>
            <p:nvPr/>
          </p:nvGrpSpPr>
          <p:grpSpPr>
            <a:xfrm>
              <a:off x="438332" y="2805187"/>
              <a:ext cx="1543309" cy="1059898"/>
              <a:chOff x="460990" y="3143498"/>
              <a:chExt cx="1543309" cy="105989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152D83-413A-4029-9FCC-5734DA131085}"/>
                  </a:ext>
                </a:extLst>
              </p:cNvPr>
              <p:cNvSpPr/>
              <p:nvPr/>
            </p:nvSpPr>
            <p:spPr>
              <a:xfrm>
                <a:off x="460990" y="3143498"/>
                <a:ext cx="1543309" cy="105989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383" tIns="45692" rIns="91383" bIns="45692" rtlCol="0" anchor="t"/>
              <a:lstStyle/>
              <a:p>
                <a:pPr defTabSz="913937"/>
                <a:endParaRPr lang="en-US" sz="1300" dirty="0">
                  <a:solidFill>
                    <a:srgbClr val="FFFFFF">
                      <a:alpha val="99000"/>
                    </a:srgbClr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3B3CC31-620C-43C9-9B66-7BE033193D57}"/>
                  </a:ext>
                </a:extLst>
              </p:cNvPr>
              <p:cNvGrpSpPr/>
              <p:nvPr/>
            </p:nvGrpSpPr>
            <p:grpSpPr>
              <a:xfrm>
                <a:off x="747364" y="3271053"/>
                <a:ext cx="970560" cy="804789"/>
                <a:chOff x="747364" y="3271053"/>
                <a:chExt cx="970560" cy="80478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7250D5F-BFC0-4424-B815-5827CA8BE2FF}"/>
                    </a:ext>
                  </a:extLst>
                </p:cNvPr>
                <p:cNvSpPr/>
                <p:nvPr/>
              </p:nvSpPr>
              <p:spPr>
                <a:xfrm>
                  <a:off x="747364" y="3271053"/>
                  <a:ext cx="970560" cy="80478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432B6E4A-2B94-4E35-819B-2FBEDF0D42A6}"/>
                    </a:ext>
                  </a:extLst>
                </p:cNvPr>
                <p:cNvSpPr/>
                <p:nvPr/>
              </p:nvSpPr>
              <p:spPr>
                <a:xfrm>
                  <a:off x="1322584" y="3321172"/>
                  <a:ext cx="344045" cy="70137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F4DAC47D-AD85-4583-8E11-58F8DB9DA920}"/>
                    </a:ext>
                  </a:extLst>
                </p:cNvPr>
                <p:cNvCxnSpPr/>
                <p:nvPr/>
              </p:nvCxnSpPr>
              <p:spPr>
                <a:xfrm>
                  <a:off x="860473" y="3812924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65396DA-BC03-4E0F-9FC4-EBBDB5599B76}"/>
                    </a:ext>
                  </a:extLst>
                </p:cNvPr>
                <p:cNvCxnSpPr/>
                <p:nvPr/>
              </p:nvCxnSpPr>
              <p:spPr>
                <a:xfrm>
                  <a:off x="858960" y="3957249"/>
                  <a:ext cx="32322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cxn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5D94C6D-930E-40ED-B7CD-48ADF615A12F}"/>
                    </a:ext>
                  </a:extLst>
                </p:cNvPr>
                <p:cNvSpPr/>
                <p:nvPr/>
              </p:nvSpPr>
              <p:spPr>
                <a:xfrm>
                  <a:off x="858960" y="3325032"/>
                  <a:ext cx="324741" cy="355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387" tIns="45695" rIns="91387" bIns="45695" rtlCol="0" anchor="ctr"/>
                <a:lstStyle/>
                <a:p>
                  <a:pPr algn="ctr" defTabSz="913937"/>
                  <a:endParaRPr lang="en-US" sz="1799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CF75635-E480-498C-816C-1E471B10FFEA}"/>
              </a:ext>
            </a:extLst>
          </p:cNvPr>
          <p:cNvSpPr/>
          <p:nvPr/>
        </p:nvSpPr>
        <p:spPr bwMode="auto">
          <a:xfrm>
            <a:off x="4225578" y="1042818"/>
            <a:ext cx="7793977" cy="31771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1" tIns="45721" rIns="45721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32" fontAlgn="base">
              <a:spcBef>
                <a:spcPct val="0"/>
              </a:spcBef>
              <a:spcAft>
                <a:spcPct val="0"/>
              </a:spcAft>
            </a:pPr>
            <a:endParaRPr lang="en-US" sz="220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53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B3AB-E3F4-4D02-B68C-60A6C9E4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95126"/>
            <a:ext cx="3200400" cy="2286000"/>
          </a:xfrm>
        </p:spPr>
        <p:txBody>
          <a:bodyPr/>
          <a:lstStyle/>
          <a:p>
            <a:r>
              <a:rPr lang="en-AU" dirty="0"/>
              <a:t>Add-in commands [Demo]</a:t>
            </a:r>
          </a:p>
        </p:txBody>
      </p:sp>
      <p:pic>
        <p:nvPicPr>
          <p:cNvPr id="2052" name="Picture 4" descr="Bookl - Excel &#10;File &#10;Home Insert &#10;Draw Layout &#10;Reference Ask the &#10;Docs Community &#10;About the APIs &#10;Formulas &#10;Data &#10;Review View &#10;Add-ins &#10;Team &#10;Script Lab &#10;Code Run &#10;Script &#10;Al &#10;Tutorial Help &#10;About Script Lab &#10;V I Quarterly Sales Report &#10;B &#10;c ">
            <a:extLst>
              <a:ext uri="{FF2B5EF4-FFF2-40B4-BE49-F238E27FC236}">
                <a16:creationId xmlns:a16="http://schemas.microsoft.com/office/drawing/2014/main" id="{2C481756-D220-4645-AA8C-618DA2D13C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4" y="2381142"/>
            <a:ext cx="6492875" cy="195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11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4A911-6514-47A0-9B79-624183F8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Office.js – the JavaScript API for Office</a:t>
            </a:r>
            <a:endParaRPr lang="en-AU" sz="36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380124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53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1A84-0993-4462-B44C-2C7E86232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58" y="1476562"/>
            <a:ext cx="3200400" cy="2286000"/>
          </a:xfrm>
        </p:spPr>
        <p:txBody>
          <a:bodyPr/>
          <a:lstStyle/>
          <a:p>
            <a:r>
              <a:rPr lang="en-AU" dirty="0"/>
              <a:t>Example Office.js code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D82514-6EA5-4219-A05C-E28CED757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56225" y="1021616"/>
            <a:ext cx="7104579" cy="463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8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A4EFC-CBB7-4A9B-941E-A3CE9529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8" y="516840"/>
            <a:ext cx="3084844" cy="5772841"/>
          </a:xfrm>
        </p:spPr>
        <p:txBody>
          <a:bodyPr anchor="ctr">
            <a:normAutofit/>
          </a:bodyPr>
          <a:lstStyle/>
          <a:p>
            <a:r>
              <a:rPr lang="en-AU" sz="3600" dirty="0">
                <a:solidFill>
                  <a:srgbClr val="FFFFFF"/>
                </a:solidFill>
              </a:rPr>
              <a:t>Deployment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20933"/>
              </p:ext>
            </p:extLst>
          </p:nvPr>
        </p:nvGraphicFramePr>
        <p:xfrm>
          <a:off x="4741865" y="639766"/>
          <a:ext cx="6797675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656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4CF8CF-B72B-413F-9BD5-1D6132E96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04" y="1727365"/>
            <a:ext cx="6958097" cy="31485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070122-9915-4E2A-A0B4-06DCBB19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231" y="2023914"/>
            <a:ext cx="3200400" cy="2286000"/>
          </a:xfrm>
        </p:spPr>
        <p:txBody>
          <a:bodyPr vert="horz" lIns="91440" tIns="45721" rIns="91440" bIns="45721" rtlCol="0" anchor="b">
            <a:normAutofit/>
          </a:bodyPr>
          <a:lstStyle/>
          <a:p>
            <a:r>
              <a:rPr lang="en-US" sz="4400" dirty="0"/>
              <a:t>Deployment from Office Store [Demo]</a:t>
            </a:r>
          </a:p>
        </p:txBody>
      </p:sp>
    </p:spTree>
    <p:extLst>
      <p:ext uri="{BB962C8B-B14F-4D97-AF65-F5344CB8AC3E}">
        <p14:creationId xmlns:p14="http://schemas.microsoft.com/office/powerpoint/2010/main" val="289278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3EDB-1580-4321-8ED3-DFC3FC53B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372334"/>
          </a:xfrm>
        </p:spPr>
        <p:txBody>
          <a:bodyPr/>
          <a:lstStyle/>
          <a:p>
            <a:r>
              <a:rPr lang="en-AU" dirty="0"/>
              <a:t>Different Hosts</a:t>
            </a:r>
            <a:br>
              <a:rPr lang="en-AU" dirty="0"/>
            </a:br>
            <a:r>
              <a:rPr lang="en-AU" dirty="0"/>
              <a:t>Different UX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61675FD-4481-4465-9BEE-FE5F9BD3C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5688647" y="620712"/>
            <a:ext cx="5893753" cy="364863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EAD8566-5245-4BE4-8F30-83F4777D01F3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/>
          <a:srcRect l="37819"/>
          <a:stretch/>
        </p:blipFill>
        <p:spPr>
          <a:xfrm>
            <a:off x="4692516" y="2302877"/>
            <a:ext cx="4509439" cy="409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0D9D-FC8E-48CF-A608-00C514B8F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372334"/>
          </a:xfrm>
        </p:spPr>
        <p:txBody>
          <a:bodyPr/>
          <a:lstStyle/>
          <a:p>
            <a:r>
              <a:rPr lang="en-AU" dirty="0"/>
              <a:t>Different Hosts</a:t>
            </a:r>
            <a:br>
              <a:rPr lang="en-AU" dirty="0"/>
            </a:br>
            <a:r>
              <a:rPr lang="en-AU" dirty="0"/>
              <a:t>Different UX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FD86EF-0942-4FBB-84E0-D95A4445A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637" y="1531938"/>
            <a:ext cx="48768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1483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D9C5-4564-4BAE-985C-E6AD2EFFF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9" y="1784063"/>
            <a:ext cx="3200400" cy="2286000"/>
          </a:xfrm>
        </p:spPr>
        <p:txBody>
          <a:bodyPr>
            <a:normAutofit/>
          </a:bodyPr>
          <a:lstStyle/>
          <a:p>
            <a:r>
              <a:rPr lang="en-AU" dirty="0"/>
              <a:t>Modern add-in advantages over VSTO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D9F09CD-A582-4D5E-872D-DF15EFF0CB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727551"/>
              </p:ext>
            </p:extLst>
          </p:nvPr>
        </p:nvGraphicFramePr>
        <p:xfrm>
          <a:off x="4800600" y="731520"/>
          <a:ext cx="649224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200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A7F3-183B-44B4-B1B2-F333384D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003" y="1817852"/>
            <a:ext cx="3200400" cy="2286000"/>
          </a:xfrm>
        </p:spPr>
        <p:txBody>
          <a:bodyPr/>
          <a:lstStyle/>
          <a:p>
            <a:r>
              <a:rPr lang="en-AU" dirty="0"/>
              <a:t>What does this mean for Office developers?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96431CD-B244-4CFF-A885-AF1954FEF2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742141"/>
              </p:ext>
            </p:extLst>
          </p:nvPr>
        </p:nvGraphicFramePr>
        <p:xfrm>
          <a:off x="4800600" y="731520"/>
          <a:ext cx="649224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660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E7B1-05FB-4743-94A2-53DC9DA76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55" y="1611790"/>
            <a:ext cx="3200400" cy="2286000"/>
          </a:xfrm>
        </p:spPr>
        <p:txBody>
          <a:bodyPr/>
          <a:lstStyle/>
          <a:p>
            <a:r>
              <a:rPr lang="en-AU" dirty="0"/>
              <a:t>The Full Stack Developer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6FD578-55B7-42DB-8F4B-C5368A1BF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930718"/>
              </p:ext>
            </p:extLst>
          </p:nvPr>
        </p:nvGraphicFramePr>
        <p:xfrm>
          <a:off x="4800600" y="731520"/>
          <a:ext cx="6492240" cy="290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0A06264-1D1B-4B8B-BDFA-7F14AD60A8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714" y="4072510"/>
            <a:ext cx="6272011" cy="237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Tablet">
            <a:extLst>
              <a:ext uri="{FF2B5EF4-FFF2-40B4-BE49-F238E27FC236}">
                <a16:creationId xmlns:a16="http://schemas.microsoft.com/office/drawing/2014/main" id="{362FB18C-1B7D-4C3B-B0D5-8427C7D05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276" y="1890056"/>
            <a:ext cx="914400" cy="914400"/>
          </a:xfrm>
          <a:prstGeom prst="rect">
            <a:avLst/>
          </a:prstGeom>
        </p:spPr>
      </p:pic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4E27D64C-90A7-4C59-BB6D-54726F52F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4617" y="3493852"/>
            <a:ext cx="777721" cy="777721"/>
          </a:xfrm>
          <a:prstGeom prst="rect">
            <a:avLst/>
          </a:prstGeom>
        </p:spPr>
      </p:pic>
      <p:pic>
        <p:nvPicPr>
          <p:cNvPr id="8" name="Graphic 7" descr="Database">
            <a:extLst>
              <a:ext uri="{FF2B5EF4-FFF2-40B4-BE49-F238E27FC236}">
                <a16:creationId xmlns:a16="http://schemas.microsoft.com/office/drawing/2014/main" id="{13DF7C96-665E-4796-80B7-9EE2815B7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6273" y="4800225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C349B0-1326-4AAF-89C4-C6AF4B02A6C1}"/>
              </a:ext>
            </a:extLst>
          </p:cNvPr>
          <p:cNvSpPr txBox="1"/>
          <p:nvPr/>
        </p:nvSpPr>
        <p:spPr>
          <a:xfrm>
            <a:off x="1055983" y="2636738"/>
            <a:ext cx="1114985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1" dirty="0"/>
              <a:t>Front-end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1098F2-14F9-418F-A6DF-20167BE527CD}"/>
              </a:ext>
            </a:extLst>
          </p:cNvPr>
          <p:cNvSpPr txBox="1"/>
          <p:nvPr/>
        </p:nvSpPr>
        <p:spPr>
          <a:xfrm>
            <a:off x="1097286" y="4213132"/>
            <a:ext cx="105189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1" dirty="0"/>
              <a:t>Back-end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54DBE-5DD2-4A9C-ACD9-54D48DC375F3}"/>
              </a:ext>
            </a:extLst>
          </p:cNvPr>
          <p:cNvSpPr txBox="1"/>
          <p:nvPr/>
        </p:nvSpPr>
        <p:spPr>
          <a:xfrm>
            <a:off x="921332" y="5714626"/>
            <a:ext cx="1384290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1" dirty="0"/>
              <a:t>Data Storage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17B2C3-5E42-48C8-8EAE-087ADAE74C7E}"/>
              </a:ext>
            </a:extLst>
          </p:cNvPr>
          <p:cNvSpPr txBox="1"/>
          <p:nvPr/>
        </p:nvSpPr>
        <p:spPr>
          <a:xfrm>
            <a:off x="2580970" y="1892716"/>
            <a:ext cx="3515033" cy="147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/>
              <a:t>Framework: Angular (SPA)</a:t>
            </a:r>
          </a:p>
          <a:p>
            <a:r>
              <a:rPr lang="en-AU" sz="1801" dirty="0"/>
              <a:t>Language: TypeScript</a:t>
            </a:r>
          </a:p>
          <a:p>
            <a:r>
              <a:rPr lang="en-AU" sz="1801" dirty="0"/>
              <a:t>UI: Office UI Fabric, CSS</a:t>
            </a:r>
          </a:p>
          <a:p>
            <a:r>
              <a:rPr lang="en-AU" sz="1801" dirty="0"/>
              <a:t>IDE: Visual Studio Code</a:t>
            </a:r>
          </a:p>
          <a:p>
            <a:endParaRPr lang="en-AU" sz="180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DC900C-997B-42FC-994C-B5169EFC7457}"/>
              </a:ext>
            </a:extLst>
          </p:cNvPr>
          <p:cNvSpPr txBox="1"/>
          <p:nvPr/>
        </p:nvSpPr>
        <p:spPr>
          <a:xfrm>
            <a:off x="2580970" y="3433177"/>
            <a:ext cx="3515033" cy="147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 err="1"/>
              <a:t>.Net</a:t>
            </a:r>
            <a:r>
              <a:rPr lang="en-AU" sz="1801" dirty="0"/>
              <a:t> Web API (C#)</a:t>
            </a:r>
          </a:p>
          <a:p>
            <a:r>
              <a:rPr lang="en-AU" sz="1801" dirty="0"/>
              <a:t>Hosting: Azure Web App</a:t>
            </a:r>
          </a:p>
          <a:p>
            <a:r>
              <a:rPr lang="en-AU" sz="1801" dirty="0"/>
              <a:t>IDE: Visual Studio</a:t>
            </a:r>
          </a:p>
          <a:p>
            <a:endParaRPr lang="en-AU" sz="1801" dirty="0"/>
          </a:p>
          <a:p>
            <a:endParaRPr lang="en-AU" sz="180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D5A0C5-3AAF-4D8D-90ED-BC974D9F566E}"/>
              </a:ext>
            </a:extLst>
          </p:cNvPr>
          <p:cNvSpPr txBox="1"/>
          <p:nvPr/>
        </p:nvSpPr>
        <p:spPr>
          <a:xfrm>
            <a:off x="6037010" y="1892714"/>
            <a:ext cx="4429433" cy="1200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React, Aurelia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JavaScript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Bootstrap, Kendo UI, LESS, SAAS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Visual Studio, Sublime Text, Atom, WebStorm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22E70-A1E0-4DEA-BEAE-8A97645F44C6}"/>
              </a:ext>
            </a:extLst>
          </p:cNvPr>
          <p:cNvSpPr txBox="1"/>
          <p:nvPr/>
        </p:nvSpPr>
        <p:spPr>
          <a:xfrm>
            <a:off x="6037015" y="3433176"/>
            <a:ext cx="5048863" cy="923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Node.js, Python, PHP, Azure Functions, AWS Lambda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IIS, Apache, </a:t>
            </a:r>
            <a:r>
              <a:rPr lang="en-AU" sz="180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Serverless</a:t>
            </a:r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(Azure, AWS)</a:t>
            </a:r>
          </a:p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Huge array of options (depends on language/tech)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C7CD86-DE05-461B-812B-9D7A15DC96E8}"/>
              </a:ext>
            </a:extLst>
          </p:cNvPr>
          <p:cNvSpPr txBox="1"/>
          <p:nvPr/>
        </p:nvSpPr>
        <p:spPr>
          <a:xfrm>
            <a:off x="6037015" y="4920338"/>
            <a:ext cx="5048863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SQL, Azure (</a:t>
            </a:r>
            <a:r>
              <a:rPr lang="en-AU" sz="180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CosmosDB</a:t>
            </a:r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Blob, Table, Queues), MySQL, </a:t>
            </a:r>
            <a:r>
              <a:rPr lang="en-AU" sz="180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PostGres</a:t>
            </a:r>
            <a:r>
              <a:rPr lang="en-AU" sz="1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Mongo DB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73E8C8E-580E-427D-B3C1-B15CBA805A8A}"/>
              </a:ext>
            </a:extLst>
          </p:cNvPr>
          <p:cNvCxnSpPr/>
          <p:nvPr/>
        </p:nvCxnSpPr>
        <p:spPr>
          <a:xfrm flipV="1">
            <a:off x="921329" y="3215943"/>
            <a:ext cx="10292363" cy="6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6AD536-1AD1-48DA-823D-09CB34E892F4}"/>
              </a:ext>
            </a:extLst>
          </p:cNvPr>
          <p:cNvCxnSpPr/>
          <p:nvPr/>
        </p:nvCxnSpPr>
        <p:spPr>
          <a:xfrm flipV="1">
            <a:off x="921329" y="4640236"/>
            <a:ext cx="10292363" cy="6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AC5FCCF-EB15-4E78-8B0F-AD817A3C4EB6}"/>
              </a:ext>
            </a:extLst>
          </p:cNvPr>
          <p:cNvSpPr txBox="1"/>
          <p:nvPr/>
        </p:nvSpPr>
        <p:spPr>
          <a:xfrm>
            <a:off x="2580975" y="4991999"/>
            <a:ext cx="323481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1" dirty="0"/>
              <a:t>Office 365 (SharePoint)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528775-ADC1-46D1-A8F5-AFC41029F189}"/>
              </a:ext>
            </a:extLst>
          </p:cNvPr>
          <p:cNvCxnSpPr/>
          <p:nvPr/>
        </p:nvCxnSpPr>
        <p:spPr>
          <a:xfrm flipV="1">
            <a:off x="949818" y="1687178"/>
            <a:ext cx="10292363" cy="6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7D10AD9-3987-413D-BBBA-186FF1F6E7E8}"/>
              </a:ext>
            </a:extLst>
          </p:cNvPr>
          <p:cNvSpPr txBox="1"/>
          <p:nvPr/>
        </p:nvSpPr>
        <p:spPr>
          <a:xfrm>
            <a:off x="2580970" y="1034305"/>
            <a:ext cx="3568281" cy="8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OnePlaceMail Stack</a:t>
            </a:r>
          </a:p>
          <a:p>
            <a:endParaRPr lang="en-A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4DED45-A4EE-4E68-945A-62448DF37A15}"/>
              </a:ext>
            </a:extLst>
          </p:cNvPr>
          <p:cNvSpPr txBox="1"/>
          <p:nvPr/>
        </p:nvSpPr>
        <p:spPr>
          <a:xfrm>
            <a:off x="6056672" y="1025113"/>
            <a:ext cx="3515033" cy="8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Alternatives</a:t>
            </a:r>
          </a:p>
          <a:p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71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7081-58C2-494D-AC03-55BBF797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5" y="1233456"/>
            <a:ext cx="3200400" cy="2286000"/>
          </a:xfrm>
        </p:spPr>
        <p:txBody>
          <a:bodyPr/>
          <a:lstStyle/>
          <a:p>
            <a:r>
              <a:rPr lang="en-AU" dirty="0"/>
              <a:t>Summary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43D570-DEF8-4D46-A483-D7E371266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135796"/>
              </p:ext>
            </p:extLst>
          </p:nvPr>
        </p:nvGraphicFramePr>
        <p:xfrm>
          <a:off x="4668592" y="620713"/>
          <a:ext cx="6252693" cy="550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123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1223623"/>
            <a:ext cx="3200400" cy="2286000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800600" y="786580"/>
            <a:ext cx="6492240" cy="520273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https://dev.office.com/getting-started</a:t>
            </a:r>
            <a:endParaRPr lang="en-US" dirty="0"/>
          </a:p>
          <a:p>
            <a:r>
              <a:rPr lang="en-US" dirty="0">
                <a:hlinkClick r:id="rId3"/>
              </a:rPr>
              <a:t>https://dev.office.com/code-samples</a:t>
            </a:r>
            <a:endParaRPr lang="en-US" dirty="0"/>
          </a:p>
          <a:p>
            <a:r>
              <a:rPr lang="en-US" dirty="0">
                <a:hlinkClick r:id="rId4"/>
              </a:rPr>
              <a:t>https://developer.microsoft.com/en-us/fabric</a:t>
            </a:r>
            <a:endParaRPr lang="en-US" dirty="0"/>
          </a:p>
          <a:p>
            <a:r>
              <a:rPr lang="en-US" dirty="0">
                <a:hlinkClick r:id="rId5"/>
              </a:rPr>
              <a:t>https://angular.io/</a:t>
            </a:r>
            <a:endParaRPr lang="en-US" dirty="0"/>
          </a:p>
          <a:p>
            <a:r>
              <a:rPr lang="en-US" dirty="0">
                <a:hlinkClick r:id="rId6"/>
              </a:rPr>
              <a:t>https://reactjs.org/</a:t>
            </a:r>
            <a:endParaRPr lang="en-US" dirty="0"/>
          </a:p>
          <a:p>
            <a:r>
              <a:rPr lang="en-US" dirty="0">
                <a:hlinkClick r:id="rId7"/>
              </a:rPr>
              <a:t>https://www.oneplacesolutions.com/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9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523" y="1143000"/>
            <a:ext cx="3200400" cy="2286000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DC2B87-D635-4AD7-A09D-6C938C16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04" y="3473293"/>
            <a:ext cx="4662948" cy="428686"/>
          </a:xfrm>
        </p:spPr>
        <p:txBody>
          <a:bodyPr>
            <a:normAutofit/>
          </a:bodyPr>
          <a:lstStyle/>
          <a:p>
            <a:r>
              <a:rPr lang="en-AU" dirty="0">
                <a:hlinkClick r:id="rId2"/>
              </a:rPr>
              <a:t>www.linkedin.com/in/camerondwyer</a:t>
            </a:r>
            <a:endParaRPr lang="en-AU" dirty="0"/>
          </a:p>
          <a:p>
            <a:endParaRPr lang="en-A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CA40E-F108-41D6-8CD4-52CAE7D2E09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385350" y="2035027"/>
            <a:ext cx="2201862" cy="455612"/>
          </a:xfrm>
        </p:spPr>
        <p:txBody>
          <a:bodyPr/>
          <a:lstStyle/>
          <a:p>
            <a:pPr marL="0" indent="0">
              <a:buNone/>
            </a:pPr>
            <a:r>
              <a:rPr lang="en-AU" dirty="0">
                <a:hlinkClick r:id="rId3"/>
              </a:rPr>
              <a:t>@</a:t>
            </a:r>
            <a:r>
              <a:rPr lang="en-AU" dirty="0" err="1">
                <a:hlinkClick r:id="rId3"/>
              </a:rPr>
              <a:t>CameronDwyer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557FEF-A79B-404C-81DB-FAA27A525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340" y="1962150"/>
            <a:ext cx="616751" cy="552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D70DC-1A0D-4745-9432-393A21472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089" y="2674378"/>
            <a:ext cx="574052" cy="570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5D8586-FEA6-4500-91F9-B5DA26199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4340" y="3404272"/>
            <a:ext cx="574052" cy="566724"/>
          </a:xfrm>
          <a:prstGeom prst="rect">
            <a:avLst/>
          </a:prstGeom>
        </p:spPr>
      </p:pic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9084AC01-92B6-4477-B3DF-03D2EDE95E4D}"/>
              </a:ext>
            </a:extLst>
          </p:cNvPr>
          <p:cNvSpPr txBox="1">
            <a:spLocks/>
          </p:cNvSpPr>
          <p:nvPr/>
        </p:nvSpPr>
        <p:spPr>
          <a:xfrm>
            <a:off x="6385350" y="2741932"/>
            <a:ext cx="3805785" cy="4556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AU" dirty="0">
                <a:hlinkClick r:id="rId7"/>
              </a:rPr>
              <a:t>camerondwyer.wordpress.com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37906B-4C21-414E-B22B-0E2A13F8A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3334" y="4170099"/>
            <a:ext cx="514354" cy="690568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0FB8E3D-1117-4961-AD5D-B7BB87AAF6E6}"/>
              </a:ext>
            </a:extLst>
          </p:cNvPr>
          <p:cNvSpPr txBox="1">
            <a:spLocks/>
          </p:cNvSpPr>
          <p:nvPr/>
        </p:nvSpPr>
        <p:spPr>
          <a:xfrm>
            <a:off x="6295104" y="4301040"/>
            <a:ext cx="4662948" cy="42868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hlinkClick r:id="rId9"/>
              </a:rPr>
              <a:t>www.oneplacesolutions.com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91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1936</TotalTime>
  <Words>1225</Words>
  <Application>Microsoft Office PowerPoint</Application>
  <PresentationFormat>Widescreen</PresentationFormat>
  <Paragraphs>169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Segoe UI</vt:lpstr>
      <vt:lpstr>Segoe UI Light</vt:lpstr>
      <vt:lpstr>Retrospect</vt:lpstr>
      <vt:lpstr>The Transition to Modern Office Add-in Development</vt:lpstr>
      <vt:lpstr>Introduction</vt:lpstr>
      <vt:lpstr>Outline</vt:lpstr>
      <vt:lpstr>The existing Office add-in model</vt:lpstr>
      <vt:lpstr>Why did we need a new model?</vt:lpstr>
      <vt:lpstr>The modern Office add-in model</vt:lpstr>
      <vt:lpstr>Anatomy of an add-in</vt:lpstr>
      <vt:lpstr>Add-in contexts</vt:lpstr>
      <vt:lpstr>Task Pane add-ins [Demo]</vt:lpstr>
      <vt:lpstr>Add-in contexts</vt:lpstr>
      <vt:lpstr>Content add-ins [Demo]</vt:lpstr>
      <vt:lpstr>Add-in contexts</vt:lpstr>
      <vt:lpstr>Add-in commands [Demo]</vt:lpstr>
      <vt:lpstr>Office.js – the JavaScript API for Office</vt:lpstr>
      <vt:lpstr>Example Office.js code</vt:lpstr>
      <vt:lpstr>Deployment</vt:lpstr>
      <vt:lpstr>Deployment from Office Store [Demo]</vt:lpstr>
      <vt:lpstr>Different Hosts Different UX</vt:lpstr>
      <vt:lpstr>Different Hosts Different UX</vt:lpstr>
      <vt:lpstr>Modern add-in advantages over VSTO</vt:lpstr>
      <vt:lpstr>What does this mean for Office developers?</vt:lpstr>
      <vt:lpstr>The Full Stack Developer</vt:lpstr>
      <vt:lpstr>PowerPoint Presentation</vt:lpstr>
      <vt:lpstr>Summary</vt:lpstr>
      <vt:lpstr>Resources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Transition to Modern Office Add-in Development</dc:title>
  <dc:creator>Cameron Dwyer</dc:creator>
  <cp:lastModifiedBy>Cameron Dwyer</cp:lastModifiedBy>
  <cp:revision>57</cp:revision>
  <dcterms:created xsi:type="dcterms:W3CDTF">2017-10-04T10:06:21Z</dcterms:created>
  <dcterms:modified xsi:type="dcterms:W3CDTF">2017-11-04T13:19:33Z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