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75" r:id="rId5"/>
  </p:sldMasterIdLst>
  <p:notesMasterIdLst>
    <p:notesMasterId r:id="rId40"/>
  </p:notesMasterIdLst>
  <p:sldIdLst>
    <p:sldId id="2280" r:id="rId6"/>
    <p:sldId id="2252" r:id="rId7"/>
    <p:sldId id="1913" r:id="rId8"/>
    <p:sldId id="1699" r:id="rId9"/>
    <p:sldId id="1597" r:id="rId10"/>
    <p:sldId id="2255" r:id="rId11"/>
    <p:sldId id="2256" r:id="rId12"/>
    <p:sldId id="2282" r:id="rId13"/>
    <p:sldId id="2284" r:id="rId14"/>
    <p:sldId id="2281" r:id="rId15"/>
    <p:sldId id="2283" r:id="rId16"/>
    <p:sldId id="2260" r:id="rId17"/>
    <p:sldId id="2261" r:id="rId18"/>
    <p:sldId id="281" r:id="rId19"/>
    <p:sldId id="286" r:id="rId20"/>
    <p:sldId id="318" r:id="rId21"/>
    <p:sldId id="1611" r:id="rId22"/>
    <p:sldId id="1612" r:id="rId23"/>
    <p:sldId id="1610" r:id="rId24"/>
    <p:sldId id="1613" r:id="rId25"/>
    <p:sldId id="1614" r:id="rId26"/>
    <p:sldId id="1615" r:id="rId27"/>
    <p:sldId id="1616" r:id="rId28"/>
    <p:sldId id="2275" r:id="rId29"/>
    <p:sldId id="2273" r:id="rId30"/>
    <p:sldId id="2274" r:id="rId31"/>
    <p:sldId id="1608" r:id="rId32"/>
    <p:sldId id="2276" r:id="rId33"/>
    <p:sldId id="2277" r:id="rId34"/>
    <p:sldId id="2278" r:id="rId35"/>
    <p:sldId id="2279" r:id="rId36"/>
    <p:sldId id="2272" r:id="rId37"/>
    <p:sldId id="2269" r:id="rId38"/>
    <p:sldId id="2257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5689"/>
    <a:srgbClr val="3076BC"/>
    <a:srgbClr val="163555"/>
    <a:srgbClr val="262626"/>
    <a:srgbClr val="4472C4"/>
    <a:srgbClr val="F2F2F2"/>
    <a:srgbClr val="054F8C"/>
    <a:srgbClr val="1C45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A27CB3-C519-4BDF-B544-BF26BF37885F}" v="40" dt="2018-11-01T10:14:40.9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99" autoAdjust="0"/>
    <p:restoredTop sz="78501" autoAdjust="0"/>
  </p:normalViewPr>
  <p:slideViewPr>
    <p:cSldViewPr snapToGrid="0">
      <p:cViewPr varScale="1">
        <p:scale>
          <a:sx n="84" d="100"/>
          <a:sy n="84" d="100"/>
        </p:scale>
        <p:origin x="819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notesMaster" Target="notesMasters/notesMaster1.xml"/><Relationship Id="rId45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ke Ammerlaan" userId="3c050d80-90f7-47ca-95f4-d7ff3dcf9ce5" providerId="ADAL" clId="{B0F54A2F-BC16-405E-95AA-C959F2E8C7DC}"/>
  </pc:docChgLst>
  <pc:docChgLst>
    <pc:chgData name="Cameron Dwyer" userId="7fbed84a-c183-4cf3-9d8a-5357820d5d20" providerId="ADAL" clId="{1FA27CB3-C519-4BDF-B544-BF26BF37885F}"/>
    <pc:docChg chg="undo custSel addSld delSld modSld sldOrd">
      <pc:chgData name="Cameron Dwyer" userId="7fbed84a-c183-4cf3-9d8a-5357820d5d20" providerId="ADAL" clId="{1FA27CB3-C519-4BDF-B544-BF26BF37885F}" dt="2018-11-01T12:36:03.089" v="766" actId="20577"/>
      <pc:docMkLst>
        <pc:docMk/>
      </pc:docMkLst>
      <pc:sldChg chg="modSp ord">
        <pc:chgData name="Cameron Dwyer" userId="7fbed84a-c183-4cf3-9d8a-5357820d5d20" providerId="ADAL" clId="{1FA27CB3-C519-4BDF-B544-BF26BF37885F}" dt="2018-10-30T11:12:35.116" v="329" actId="20577"/>
        <pc:sldMkLst>
          <pc:docMk/>
          <pc:sldMk cId="1403565597" sldId="281"/>
        </pc:sldMkLst>
        <pc:spChg chg="mod">
          <ac:chgData name="Cameron Dwyer" userId="7fbed84a-c183-4cf3-9d8a-5357820d5d20" providerId="ADAL" clId="{1FA27CB3-C519-4BDF-B544-BF26BF37885F}" dt="2018-10-30T11:11:29.755" v="295" actId="20577"/>
          <ac:spMkLst>
            <pc:docMk/>
            <pc:sldMk cId="1403565597" sldId="281"/>
            <ac:spMk id="4" creationId="{00000000-0000-0000-0000-000000000000}"/>
          </ac:spMkLst>
        </pc:spChg>
        <pc:spChg chg="mod">
          <ac:chgData name="Cameron Dwyer" userId="7fbed84a-c183-4cf3-9d8a-5357820d5d20" providerId="ADAL" clId="{1FA27CB3-C519-4BDF-B544-BF26BF37885F}" dt="2018-10-30T11:12:35.116" v="329" actId="20577"/>
          <ac:spMkLst>
            <pc:docMk/>
            <pc:sldMk cId="1403565597" sldId="281"/>
            <ac:spMk id="5" creationId="{00000000-0000-0000-0000-000000000000}"/>
          </ac:spMkLst>
        </pc:spChg>
      </pc:sldChg>
      <pc:sldChg chg="modSp del">
        <pc:chgData name="Cameron Dwyer" userId="7fbed84a-c183-4cf3-9d8a-5357820d5d20" providerId="ADAL" clId="{1FA27CB3-C519-4BDF-B544-BF26BF37885F}" dt="2018-10-30T11:15:41.066" v="331" actId="20577"/>
        <pc:sldMkLst>
          <pc:docMk/>
          <pc:sldMk cId="3781168984" sldId="286"/>
        </pc:sldMkLst>
        <pc:spChg chg="mod">
          <ac:chgData name="Cameron Dwyer" userId="7fbed84a-c183-4cf3-9d8a-5357820d5d20" providerId="ADAL" clId="{1FA27CB3-C519-4BDF-B544-BF26BF37885F}" dt="2018-10-30T11:15:41.066" v="331" actId="20577"/>
          <ac:spMkLst>
            <pc:docMk/>
            <pc:sldMk cId="3781168984" sldId="286"/>
            <ac:spMk id="9" creationId="{00000000-0000-0000-0000-000000000000}"/>
          </ac:spMkLst>
        </pc:spChg>
      </pc:sldChg>
      <pc:sldChg chg="del">
        <pc:chgData name="Cameron Dwyer" userId="7fbed84a-c183-4cf3-9d8a-5357820d5d20" providerId="ADAL" clId="{1FA27CB3-C519-4BDF-B544-BF26BF37885F}" dt="2018-10-30T11:01:01.076" v="269"/>
        <pc:sldMkLst>
          <pc:docMk/>
          <pc:sldMk cId="1947275515" sldId="318"/>
        </pc:sldMkLst>
      </pc:sldChg>
      <pc:sldChg chg="modSp">
        <pc:chgData name="Cameron Dwyer" userId="7fbed84a-c183-4cf3-9d8a-5357820d5d20" providerId="ADAL" clId="{1FA27CB3-C519-4BDF-B544-BF26BF37885F}" dt="2018-11-01T10:44:09.878" v="715" actId="6549"/>
        <pc:sldMkLst>
          <pc:docMk/>
          <pc:sldMk cId="3257307830" sldId="1610"/>
        </pc:sldMkLst>
        <pc:spChg chg="mod">
          <ac:chgData name="Cameron Dwyer" userId="7fbed84a-c183-4cf3-9d8a-5357820d5d20" providerId="ADAL" clId="{1FA27CB3-C519-4BDF-B544-BF26BF37885F}" dt="2018-11-01T10:44:09.878" v="715" actId="6549"/>
          <ac:spMkLst>
            <pc:docMk/>
            <pc:sldMk cId="3257307830" sldId="1610"/>
            <ac:spMk id="9" creationId="{00000000-0000-0000-0000-000000000000}"/>
          </ac:spMkLst>
        </pc:spChg>
      </pc:sldChg>
      <pc:sldChg chg="addSp modSp">
        <pc:chgData name="Cameron Dwyer" userId="7fbed84a-c183-4cf3-9d8a-5357820d5d20" providerId="ADAL" clId="{1FA27CB3-C519-4BDF-B544-BF26BF37885F}" dt="2018-10-30T11:41:15.579" v="610" actId="1440"/>
        <pc:sldMkLst>
          <pc:docMk/>
          <pc:sldMk cId="2857585879" sldId="2252"/>
        </pc:sldMkLst>
        <pc:spChg chg="mod">
          <ac:chgData name="Cameron Dwyer" userId="7fbed84a-c183-4cf3-9d8a-5357820d5d20" providerId="ADAL" clId="{1FA27CB3-C519-4BDF-B544-BF26BF37885F}" dt="2018-10-30T11:31:59.137" v="476" actId="20577"/>
          <ac:spMkLst>
            <pc:docMk/>
            <pc:sldMk cId="2857585879" sldId="2252"/>
            <ac:spMk id="4" creationId="{E03A0F70-E7C0-4C1A-8F50-2C6DB1AF159A}"/>
          </ac:spMkLst>
        </pc:spChg>
        <pc:picChg chg="add mod">
          <ac:chgData name="Cameron Dwyer" userId="7fbed84a-c183-4cf3-9d8a-5357820d5d20" providerId="ADAL" clId="{1FA27CB3-C519-4BDF-B544-BF26BF37885F}" dt="2018-10-30T11:41:15.579" v="610" actId="1440"/>
          <ac:picMkLst>
            <pc:docMk/>
            <pc:sldMk cId="2857585879" sldId="2252"/>
            <ac:picMk id="5" creationId="{39A38958-8381-42FA-9BE7-EB9928B955CB}"/>
          </ac:picMkLst>
        </pc:picChg>
      </pc:sldChg>
      <pc:sldChg chg="modSp">
        <pc:chgData name="Cameron Dwyer" userId="7fbed84a-c183-4cf3-9d8a-5357820d5d20" providerId="ADAL" clId="{1FA27CB3-C519-4BDF-B544-BF26BF37885F}" dt="2018-10-30T11:55:41.503" v="633" actId="20577"/>
        <pc:sldMkLst>
          <pc:docMk/>
          <pc:sldMk cId="3830928640" sldId="2256"/>
        </pc:sldMkLst>
        <pc:spChg chg="mod">
          <ac:chgData name="Cameron Dwyer" userId="7fbed84a-c183-4cf3-9d8a-5357820d5d20" providerId="ADAL" clId="{1FA27CB3-C519-4BDF-B544-BF26BF37885F}" dt="2018-10-30T11:55:41.503" v="633" actId="20577"/>
          <ac:spMkLst>
            <pc:docMk/>
            <pc:sldMk cId="3830928640" sldId="2256"/>
            <ac:spMk id="16" creationId="{45E15C52-5555-4A0F-BCB6-1A5D60743266}"/>
          </ac:spMkLst>
        </pc:spChg>
      </pc:sldChg>
      <pc:sldChg chg="addSp delSp modSp">
        <pc:chgData name="Cameron Dwyer" userId="7fbed84a-c183-4cf3-9d8a-5357820d5d20" providerId="ADAL" clId="{1FA27CB3-C519-4BDF-B544-BF26BF37885F}" dt="2018-10-30T12:08:09.816" v="711" actId="14100"/>
        <pc:sldMkLst>
          <pc:docMk/>
          <pc:sldMk cId="1161565446" sldId="2261"/>
        </pc:sldMkLst>
        <pc:spChg chg="add del mod">
          <ac:chgData name="Cameron Dwyer" userId="7fbed84a-c183-4cf3-9d8a-5357820d5d20" providerId="ADAL" clId="{1FA27CB3-C519-4BDF-B544-BF26BF37885F}" dt="2018-10-30T12:07:53.587" v="708" actId="478"/>
          <ac:spMkLst>
            <pc:docMk/>
            <pc:sldMk cId="1161565446" sldId="2261"/>
            <ac:spMk id="4" creationId="{E901606D-1D54-496E-A7AF-86624150448A}"/>
          </ac:spMkLst>
        </pc:spChg>
        <pc:picChg chg="mod">
          <ac:chgData name="Cameron Dwyer" userId="7fbed84a-c183-4cf3-9d8a-5357820d5d20" providerId="ADAL" clId="{1FA27CB3-C519-4BDF-B544-BF26BF37885F}" dt="2018-10-30T12:07:47.041" v="705" actId="1076"/>
          <ac:picMkLst>
            <pc:docMk/>
            <pc:sldMk cId="1161565446" sldId="2261"/>
            <ac:picMk id="5" creationId="{13403CBC-137D-485E-8BDF-85C6F560E524}"/>
          </ac:picMkLst>
        </pc:picChg>
        <pc:picChg chg="add mod">
          <ac:chgData name="Cameron Dwyer" userId="7fbed84a-c183-4cf3-9d8a-5357820d5d20" providerId="ADAL" clId="{1FA27CB3-C519-4BDF-B544-BF26BF37885F}" dt="2018-10-30T12:08:09.816" v="711" actId="14100"/>
          <ac:picMkLst>
            <pc:docMk/>
            <pc:sldMk cId="1161565446" sldId="2261"/>
            <ac:picMk id="6" creationId="{AD3F0398-7BB0-4A13-AA24-71F5FA3441BF}"/>
          </ac:picMkLst>
        </pc:picChg>
      </pc:sldChg>
      <pc:sldChg chg="modSp del ord">
        <pc:chgData name="Cameron Dwyer" userId="7fbed84a-c183-4cf3-9d8a-5357820d5d20" providerId="ADAL" clId="{1FA27CB3-C519-4BDF-B544-BF26BF37885F}" dt="2018-10-30T11:49:44.391" v="613"/>
        <pc:sldMkLst>
          <pc:docMk/>
          <pc:sldMk cId="2861425329" sldId="2269"/>
        </pc:sldMkLst>
        <pc:spChg chg="mod">
          <ac:chgData name="Cameron Dwyer" userId="7fbed84a-c183-4cf3-9d8a-5357820d5d20" providerId="ADAL" clId="{1FA27CB3-C519-4BDF-B544-BF26BF37885F}" dt="2018-10-30T11:34:20.080" v="480" actId="20577"/>
          <ac:spMkLst>
            <pc:docMk/>
            <pc:sldMk cId="2861425329" sldId="2269"/>
            <ac:spMk id="2" creationId="{EE6A0FEF-E030-49CE-A93A-7FDC4FFC95BE}"/>
          </ac:spMkLst>
        </pc:spChg>
      </pc:sldChg>
      <pc:sldChg chg="modSp">
        <pc:chgData name="Cameron Dwyer" userId="7fbed84a-c183-4cf3-9d8a-5357820d5d20" providerId="ADAL" clId="{1FA27CB3-C519-4BDF-B544-BF26BF37885F}" dt="2018-10-30T11:36:04.949" v="575" actId="20577"/>
        <pc:sldMkLst>
          <pc:docMk/>
          <pc:sldMk cId="459574206" sldId="2272"/>
        </pc:sldMkLst>
        <pc:spChg chg="mod">
          <ac:chgData name="Cameron Dwyer" userId="7fbed84a-c183-4cf3-9d8a-5357820d5d20" providerId="ADAL" clId="{1FA27CB3-C519-4BDF-B544-BF26BF37885F}" dt="2018-10-30T11:36:04.949" v="575" actId="20577"/>
          <ac:spMkLst>
            <pc:docMk/>
            <pc:sldMk cId="459574206" sldId="2272"/>
            <ac:spMk id="2" creationId="{EE6A0FEF-E030-49CE-A93A-7FDC4FFC95BE}"/>
          </ac:spMkLst>
        </pc:spChg>
      </pc:sldChg>
      <pc:sldChg chg="modSp add ord">
        <pc:chgData name="Cameron Dwyer" userId="7fbed84a-c183-4cf3-9d8a-5357820d5d20" providerId="ADAL" clId="{1FA27CB3-C519-4BDF-B544-BF26BF37885F}" dt="2018-10-30T11:23:45.159" v="342" actId="20577"/>
        <pc:sldMkLst>
          <pc:docMk/>
          <pc:sldMk cId="2550575800" sldId="2275"/>
        </pc:sldMkLst>
        <pc:spChg chg="mod">
          <ac:chgData name="Cameron Dwyer" userId="7fbed84a-c183-4cf3-9d8a-5357820d5d20" providerId="ADAL" clId="{1FA27CB3-C519-4BDF-B544-BF26BF37885F}" dt="2018-10-30T11:23:45.159" v="342" actId="20577"/>
          <ac:spMkLst>
            <pc:docMk/>
            <pc:sldMk cId="2550575800" sldId="2275"/>
            <ac:spMk id="4" creationId="{00000000-0000-0000-0000-000000000000}"/>
          </ac:spMkLst>
        </pc:spChg>
      </pc:sldChg>
      <pc:sldChg chg="modSp add ord">
        <pc:chgData name="Cameron Dwyer" userId="7fbed84a-c183-4cf3-9d8a-5357820d5d20" providerId="ADAL" clId="{1FA27CB3-C519-4BDF-B544-BF26BF37885F}" dt="2018-10-30T11:35:16.117" v="497" actId="20577"/>
        <pc:sldMkLst>
          <pc:docMk/>
          <pc:sldMk cId="2468237790" sldId="2279"/>
        </pc:sldMkLst>
        <pc:spChg chg="mod">
          <ac:chgData name="Cameron Dwyer" userId="7fbed84a-c183-4cf3-9d8a-5357820d5d20" providerId="ADAL" clId="{1FA27CB3-C519-4BDF-B544-BF26BF37885F}" dt="2018-10-30T11:35:16.117" v="497" actId="20577"/>
          <ac:spMkLst>
            <pc:docMk/>
            <pc:sldMk cId="2468237790" sldId="2279"/>
            <ac:spMk id="4" creationId="{00000000-0000-0000-0000-000000000000}"/>
          </ac:spMkLst>
        </pc:spChg>
      </pc:sldChg>
      <pc:sldChg chg="addSp delSp modSp add">
        <pc:chgData name="Cameron Dwyer" userId="7fbed84a-c183-4cf3-9d8a-5357820d5d20" providerId="ADAL" clId="{1FA27CB3-C519-4BDF-B544-BF26BF37885F}" dt="2018-11-01T12:36:03.089" v="766" actId="20577"/>
        <pc:sldMkLst>
          <pc:docMk/>
          <pc:sldMk cId="2640641101" sldId="2280"/>
        </pc:sldMkLst>
        <pc:spChg chg="mod">
          <ac:chgData name="Cameron Dwyer" userId="7fbed84a-c183-4cf3-9d8a-5357820d5d20" providerId="ADAL" clId="{1FA27CB3-C519-4BDF-B544-BF26BF37885F}" dt="2018-10-30T11:38:57.418" v="599" actId="20577"/>
          <ac:spMkLst>
            <pc:docMk/>
            <pc:sldMk cId="2640641101" sldId="2280"/>
            <ac:spMk id="4" creationId="{00000000-0000-0000-0000-000000000000}"/>
          </ac:spMkLst>
        </pc:spChg>
        <pc:spChg chg="mod">
          <ac:chgData name="Cameron Dwyer" userId="7fbed84a-c183-4cf3-9d8a-5357820d5d20" providerId="ADAL" clId="{1FA27CB3-C519-4BDF-B544-BF26BF37885F}" dt="2018-11-01T12:36:03.089" v="766" actId="20577"/>
          <ac:spMkLst>
            <pc:docMk/>
            <pc:sldMk cId="2640641101" sldId="2280"/>
            <ac:spMk id="5" creationId="{00000000-0000-0000-0000-000000000000}"/>
          </ac:spMkLst>
        </pc:spChg>
        <pc:picChg chg="add del mod">
          <ac:chgData name="Cameron Dwyer" userId="7fbed84a-c183-4cf3-9d8a-5357820d5d20" providerId="ADAL" clId="{1FA27CB3-C519-4BDF-B544-BF26BF37885F}" dt="2018-10-30T11:39:24.818" v="603" actId="478"/>
          <ac:picMkLst>
            <pc:docMk/>
            <pc:sldMk cId="2640641101" sldId="2280"/>
            <ac:picMk id="6" creationId="{EAA6A543-F0E7-4C3B-A098-3504A801AA6A}"/>
          </ac:picMkLst>
        </pc:picChg>
      </pc:sldChg>
      <pc:sldChg chg="addSp delSp modSp add ord">
        <pc:chgData name="Cameron Dwyer" userId="7fbed84a-c183-4cf3-9d8a-5357820d5d20" providerId="ADAL" clId="{1FA27CB3-C519-4BDF-B544-BF26BF37885F}" dt="2018-11-01T10:14:38.884" v="713"/>
        <pc:sldMkLst>
          <pc:docMk/>
          <pc:sldMk cId="3761108416" sldId="2281"/>
        </pc:sldMkLst>
        <pc:spChg chg="mod">
          <ac:chgData name="Cameron Dwyer" userId="7fbed84a-c183-4cf3-9d8a-5357820d5d20" providerId="ADAL" clId="{1FA27CB3-C519-4BDF-B544-BF26BF37885F}" dt="2018-10-30T11:56:42.574" v="654" actId="20577"/>
          <ac:spMkLst>
            <pc:docMk/>
            <pc:sldMk cId="3761108416" sldId="2281"/>
            <ac:spMk id="2" creationId="{7FF659FF-6A3F-4E0B-83CA-6570733B5B02}"/>
          </ac:spMkLst>
        </pc:spChg>
        <pc:spChg chg="del">
          <ac:chgData name="Cameron Dwyer" userId="7fbed84a-c183-4cf3-9d8a-5357820d5d20" providerId="ADAL" clId="{1FA27CB3-C519-4BDF-B544-BF26BF37885F}" dt="2018-10-30T11:56:34.365" v="639" actId="478"/>
          <ac:spMkLst>
            <pc:docMk/>
            <pc:sldMk cId="3761108416" sldId="2281"/>
            <ac:spMk id="3" creationId="{E140CDFC-C122-4D8C-82D9-4A065C99C4DB}"/>
          </ac:spMkLst>
        </pc:spChg>
        <pc:picChg chg="add mod">
          <ac:chgData name="Cameron Dwyer" userId="7fbed84a-c183-4cf3-9d8a-5357820d5d20" providerId="ADAL" clId="{1FA27CB3-C519-4BDF-B544-BF26BF37885F}" dt="2018-10-30T11:56:30.655" v="638" actId="14100"/>
          <ac:picMkLst>
            <pc:docMk/>
            <pc:sldMk cId="3761108416" sldId="2281"/>
            <ac:picMk id="2050" creationId="{A70E4FC0-440E-4A96-B567-C362485D6F0C}"/>
          </ac:picMkLst>
        </pc:picChg>
      </pc:sldChg>
      <pc:sldChg chg="addSp delSp modSp add">
        <pc:chgData name="Cameron Dwyer" userId="7fbed84a-c183-4cf3-9d8a-5357820d5d20" providerId="ADAL" clId="{1FA27CB3-C519-4BDF-B544-BF26BF37885F}" dt="2018-10-30T11:57:29.945" v="668" actId="20577"/>
        <pc:sldMkLst>
          <pc:docMk/>
          <pc:sldMk cId="451409300" sldId="2282"/>
        </pc:sldMkLst>
        <pc:spChg chg="mod">
          <ac:chgData name="Cameron Dwyer" userId="7fbed84a-c183-4cf3-9d8a-5357820d5d20" providerId="ADAL" clId="{1FA27CB3-C519-4BDF-B544-BF26BF37885F}" dt="2018-10-30T11:57:29.945" v="668" actId="20577"/>
          <ac:spMkLst>
            <pc:docMk/>
            <pc:sldMk cId="451409300" sldId="2282"/>
            <ac:spMk id="2" creationId="{7FF659FF-6A3F-4E0B-83CA-6570733B5B02}"/>
          </ac:spMkLst>
        </pc:spChg>
        <pc:picChg chg="del">
          <ac:chgData name="Cameron Dwyer" userId="7fbed84a-c183-4cf3-9d8a-5357820d5d20" providerId="ADAL" clId="{1FA27CB3-C519-4BDF-B544-BF26BF37885F}" dt="2018-10-30T11:57:02.366" v="656" actId="478"/>
          <ac:picMkLst>
            <pc:docMk/>
            <pc:sldMk cId="451409300" sldId="2282"/>
            <ac:picMk id="2050" creationId="{A70E4FC0-440E-4A96-B567-C362485D6F0C}"/>
          </ac:picMkLst>
        </pc:picChg>
        <pc:picChg chg="add mod">
          <ac:chgData name="Cameron Dwyer" userId="7fbed84a-c183-4cf3-9d8a-5357820d5d20" providerId="ADAL" clId="{1FA27CB3-C519-4BDF-B544-BF26BF37885F}" dt="2018-10-30T11:57:24.860" v="659" actId="14100"/>
          <ac:picMkLst>
            <pc:docMk/>
            <pc:sldMk cId="451409300" sldId="2282"/>
            <ac:picMk id="5122" creationId="{6F69D3CF-9391-47B0-B2D3-4E05F82DF8BF}"/>
          </ac:picMkLst>
        </pc:picChg>
      </pc:sldChg>
      <pc:sldChg chg="addSp delSp modSp add ord">
        <pc:chgData name="Cameron Dwyer" userId="7fbed84a-c183-4cf3-9d8a-5357820d5d20" providerId="ADAL" clId="{1FA27CB3-C519-4BDF-B544-BF26BF37885F}" dt="2018-11-01T10:14:40.965" v="714"/>
        <pc:sldMkLst>
          <pc:docMk/>
          <pc:sldMk cId="2545943365" sldId="2283"/>
        </pc:sldMkLst>
        <pc:spChg chg="mod">
          <ac:chgData name="Cameron Dwyer" userId="7fbed84a-c183-4cf3-9d8a-5357820d5d20" providerId="ADAL" clId="{1FA27CB3-C519-4BDF-B544-BF26BF37885F}" dt="2018-10-30T11:58:04.124" v="682" actId="20577"/>
          <ac:spMkLst>
            <pc:docMk/>
            <pc:sldMk cId="2545943365" sldId="2283"/>
            <ac:spMk id="2" creationId="{7FF659FF-6A3F-4E0B-83CA-6570733B5B02}"/>
          </ac:spMkLst>
        </pc:spChg>
        <pc:picChg chg="del">
          <ac:chgData name="Cameron Dwyer" userId="7fbed84a-c183-4cf3-9d8a-5357820d5d20" providerId="ADAL" clId="{1FA27CB3-C519-4BDF-B544-BF26BF37885F}" dt="2018-10-30T11:57:54.371" v="670" actId="478"/>
          <ac:picMkLst>
            <pc:docMk/>
            <pc:sldMk cId="2545943365" sldId="2283"/>
            <ac:picMk id="5122" creationId="{6F69D3CF-9391-47B0-B2D3-4E05F82DF8BF}"/>
          </ac:picMkLst>
        </pc:picChg>
        <pc:picChg chg="add mod">
          <ac:chgData name="Cameron Dwyer" userId="7fbed84a-c183-4cf3-9d8a-5357820d5d20" providerId="ADAL" clId="{1FA27CB3-C519-4BDF-B544-BF26BF37885F}" dt="2018-10-30T11:57:58.207" v="672" actId="1076"/>
          <ac:picMkLst>
            <pc:docMk/>
            <pc:sldMk cId="2545943365" sldId="2283"/>
            <ac:picMk id="6146" creationId="{138DF2B5-F824-4FBB-9C5A-79B6D4C41F2D}"/>
          </ac:picMkLst>
        </pc:picChg>
      </pc:sldChg>
      <pc:sldChg chg="addSp delSp modSp add">
        <pc:chgData name="Cameron Dwyer" userId="7fbed84a-c183-4cf3-9d8a-5357820d5d20" providerId="ADAL" clId="{1FA27CB3-C519-4BDF-B544-BF26BF37885F}" dt="2018-10-30T11:58:48.935" v="702" actId="20577"/>
        <pc:sldMkLst>
          <pc:docMk/>
          <pc:sldMk cId="1598385446" sldId="2284"/>
        </pc:sldMkLst>
        <pc:spChg chg="mod">
          <ac:chgData name="Cameron Dwyer" userId="7fbed84a-c183-4cf3-9d8a-5357820d5d20" providerId="ADAL" clId="{1FA27CB3-C519-4BDF-B544-BF26BF37885F}" dt="2018-10-30T11:58:48.935" v="702" actId="20577"/>
          <ac:spMkLst>
            <pc:docMk/>
            <pc:sldMk cId="1598385446" sldId="2284"/>
            <ac:spMk id="2" creationId="{7FF659FF-6A3F-4E0B-83CA-6570733B5B02}"/>
          </ac:spMkLst>
        </pc:spChg>
        <pc:picChg chg="del">
          <ac:chgData name="Cameron Dwyer" userId="7fbed84a-c183-4cf3-9d8a-5357820d5d20" providerId="ADAL" clId="{1FA27CB3-C519-4BDF-B544-BF26BF37885F}" dt="2018-10-30T11:58:36.668" v="686" actId="478"/>
          <ac:picMkLst>
            <pc:docMk/>
            <pc:sldMk cId="1598385446" sldId="2284"/>
            <ac:picMk id="6146" creationId="{138DF2B5-F824-4FBB-9C5A-79B6D4C41F2D}"/>
          </ac:picMkLst>
        </pc:picChg>
        <pc:picChg chg="add mod">
          <ac:chgData name="Cameron Dwyer" userId="7fbed84a-c183-4cf3-9d8a-5357820d5d20" providerId="ADAL" clId="{1FA27CB3-C519-4BDF-B544-BF26BF37885F}" dt="2018-10-30T11:58:42.202" v="688" actId="1076"/>
          <ac:picMkLst>
            <pc:docMk/>
            <pc:sldMk cId="1598385446" sldId="2284"/>
            <ac:picMk id="7170" creationId="{9EF774D4-DEDB-44C2-A8A8-7E699973C330}"/>
          </ac:picMkLst>
        </pc:picChg>
      </pc:sldChg>
    </pc:docChg>
  </pc:docChgLst>
  <pc:docChgLst>
    <pc:chgData name="Chris Barker" userId="S::cbarker@microsoft.com::51141472-efc7-4b0d-953d-f21b0863a1d6" providerId="AD" clId="Web-{72ED9940-7079-4543-B527-891E32DBD12B}"/>
  </pc:docChgLst>
  <pc:docChgLst>
    <pc:chgData name="Chris Barker" userId="51141472-efc7-4b0d-953d-f21b0863a1d6" providerId="ADAL" clId="{B0F21B5E-6BB5-4068-8C50-9D65DF4F05B8}"/>
  </pc:docChgLst>
  <pc:docChgLst>
    <pc:chgData name="Eric Ahlstrom" userId="8fbf5066-74a6-4cc4-ae9b-e79ac89617c1" providerId="ADAL" clId="{C70B1313-23C0-43D7-96D7-F5C0439017DF}"/>
  </pc:docChgLst>
  <pc:docChgLst>
    <pc:chgData name="Cameron Dwyer" userId="7fbed84a-c183-4cf3-9d8a-5357820d5d20" providerId="ADAL" clId="{F6A90C5E-99AA-4758-BEED-7D23192CCB70}"/>
  </pc:docChgLst>
  <pc:docChgLst>
    <pc:chgData name="Andrew Coates" userId="0ed0f7c4e28d239e" providerId="LiveId" clId="{1593BA3A-6C5A-4274-8255-C1FC223C206E}"/>
  </pc:docChgLst>
  <pc:docChgLst>
    <pc:chgData name="Dave Crawford (PAX)" userId="7b47ac10-cde0-4b78-b321-ee1661bf6fbb" providerId="ADAL" clId="{889D5B17-C4BC-411F-80AF-5397CDEC53C2}"/>
  </pc:docChgLst>
  <pc:docChgLst>
    <pc:chgData name="Cameron Dwyer" userId="7fbed84a-c183-4cf3-9d8a-5357820d5d20" providerId="ADAL" clId="{235E24F0-AF92-4A89-9F67-81D60A9785BA}"/>
    <pc:docChg chg="custSel delSld modSld">
      <pc:chgData name="Cameron Dwyer" userId="7fbed84a-c183-4cf3-9d8a-5357820d5d20" providerId="ADAL" clId="{235E24F0-AF92-4A89-9F67-81D60A9785BA}" dt="2018-10-04T13:00:00.439" v="322"/>
      <pc:docMkLst>
        <pc:docMk/>
      </pc:docMkLst>
      <pc:sldChg chg="modNotesTx">
        <pc:chgData name="Cameron Dwyer" userId="7fbed84a-c183-4cf3-9d8a-5357820d5d20" providerId="ADAL" clId="{235E24F0-AF92-4A89-9F67-81D60A9785BA}" dt="2018-10-04T11:44:55.214" v="321" actId="20577"/>
        <pc:sldMkLst>
          <pc:docMk/>
          <pc:sldMk cId="135982517" sldId="1913"/>
        </pc:sldMkLst>
      </pc:sldChg>
      <pc:sldChg chg="modSp modNotesTx">
        <pc:chgData name="Cameron Dwyer" userId="7fbed84a-c183-4cf3-9d8a-5357820d5d20" providerId="ADAL" clId="{235E24F0-AF92-4A89-9F67-81D60A9785BA}" dt="2018-10-04T11:42:37.849" v="272" actId="20577"/>
        <pc:sldMkLst>
          <pc:docMk/>
          <pc:sldMk cId="2857585879" sldId="2252"/>
        </pc:sldMkLst>
        <pc:spChg chg="mod">
          <ac:chgData name="Cameron Dwyer" userId="7fbed84a-c183-4cf3-9d8a-5357820d5d20" providerId="ADAL" clId="{235E24F0-AF92-4A89-9F67-81D60A9785BA}" dt="2018-10-04T10:55:45.914" v="5" actId="20577"/>
          <ac:spMkLst>
            <pc:docMk/>
            <pc:sldMk cId="2857585879" sldId="2252"/>
            <ac:spMk id="4" creationId="{E03A0F70-E7C0-4C1A-8F50-2C6DB1AF159A}"/>
          </ac:spMkLst>
        </pc:spChg>
      </pc:sldChg>
      <pc:sldMasterChg chg="delSldLayout">
        <pc:chgData name="Cameron Dwyer" userId="7fbed84a-c183-4cf3-9d8a-5357820d5d20" providerId="ADAL" clId="{235E24F0-AF92-4A89-9F67-81D60A9785BA}" dt="2018-10-04T10:57:25.882" v="7" actId="2696"/>
        <pc:sldMasterMkLst>
          <pc:docMk/>
          <pc:sldMasterMk cId="2735910807" sldId="2147483648"/>
        </pc:sldMasterMkLst>
      </pc:sldMasterChg>
    </pc:docChg>
  </pc:docChgLst>
  <pc:docChgLst>
    <pc:chgData name="Mike Ammerlaan" userId="3c050d80-90f7-47ca-95f4-d7ff3dcf9ce5" providerId="ADAL" clId="{25A497EF-7766-4310-B564-77303E147CAE}"/>
  </pc:docChgLst>
  <pc:docChgLst>
    <pc:chgData name="Na Li (Aquent LLC)" userId="S::v-nali6@microsoft.com::6aeb04d8-cf5f-4f3c-9b5b-6e4965b45499" providerId="AD" clId="Web-{3FA0A03F-878C-49C4-9006-7DB55B4F6470}"/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AFACD5-65C5-4D2F-8205-8027D715229F}" type="datetimeFigureOut">
              <a:rPr lang="en-US" smtClean="0"/>
              <a:t>11/1/2018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103E5C-8DD5-4C89-AC30-FB42E9D47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332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  <a:endParaRPr kumimoji="0" lang="en-US" sz="400" b="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effectLst/>
              <a:uLnTx/>
              <a:uFillTx/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pPr marL="0" marR="0" lvl="0" indent="0" algn="r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8B56EA-E28F-4F92-9F16-7A6F2501B303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327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11/1/2018 11:34 PM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327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12789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We are going to discuss what add-ins are, how they allow you to extend Office applications, what the deployment story looks like and some of my tips for getting started in development of these add-ins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103E5C-8DD5-4C89-AC30-FB42E9D4790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0615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I’m passionate about add-ins and the potential.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 is a great opportunity to extend users spend their time inside of Office application creating or consuming content (in Outlook, or Word, or Teams)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sz="9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 You can create more compelling experience by extending MS apps with custom user experiences, in context where they work.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Value proposition here is minimise context switching, by providing users with the information they need, when and where they need it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sz="9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Examples – Ability to lookup your CRM system to insert customer addresses when in Word, insert map into Teams conversation when you enter an address.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sz="9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Stand alone app that uses Graph API data</a:t>
            </a:r>
            <a:endParaRPr lang="en-GB" sz="800" b="0" i="0" kern="1200" dirty="0">
              <a:solidFill>
                <a:schemeClr val="tx1"/>
              </a:solidFill>
              <a:effectLst/>
              <a:latin typeface="Segoe UI Light" pitchFamily="34" charset="0"/>
              <a:ea typeface="+mn-ea"/>
              <a:cs typeface="+mn-cs"/>
            </a:endParaRPr>
          </a:p>
          <a:p>
            <a:endParaRPr lang="en-GB" sz="882" b="0" i="0" kern="1200" dirty="0">
              <a:solidFill>
                <a:schemeClr val="tx1"/>
              </a:solidFill>
              <a:effectLst/>
              <a:latin typeface="Segoe UI Light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222AD0-0B7F-488E-9964-D0921E2F5B1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21444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** Add example of Team custom tab</a:t>
            </a:r>
          </a:p>
          <a:p>
            <a:endParaRPr lang="en-US" dirty="0"/>
          </a:p>
          <a:p>
            <a:r>
              <a:rPr lang="en-US" dirty="0"/>
              <a:t>When you look at these Office applications there are opportunities to extend using standard web technologies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3EF4D2-68E2-435F-819B-A8051FCA73E5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2449910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Office apps now available everywhere across all platforms (Windows, Web, Mac, iPhone, Android)</a:t>
            </a:r>
          </a:p>
          <a:p>
            <a:r>
              <a:rPr lang="en-US" dirty="0"/>
              <a:t>Makes sense that the development technology to use to extend across all these platforms</a:t>
            </a:r>
          </a:p>
          <a:p>
            <a:r>
              <a:rPr lang="en-US" dirty="0"/>
              <a:t>Are web technologies – Angular, React, TypeScript, plain old JavaScript</a:t>
            </a:r>
          </a:p>
          <a:p>
            <a:r>
              <a:rPr lang="en-US" dirty="0"/>
              <a:t>As developer this gives you choice of framework to use</a:t>
            </a:r>
          </a:p>
          <a:p>
            <a:endParaRPr lang="en-US" dirty="0"/>
          </a:p>
          <a:p>
            <a:r>
              <a:rPr lang="en-US" dirty="0"/>
              <a:t>Distribution is no longer installing binary code. It lives with your Office 365 user identity. </a:t>
            </a:r>
          </a:p>
          <a:p>
            <a:r>
              <a:rPr lang="en-US" dirty="0"/>
              <a:t>Activate once and available (follows) you onto all devices.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t>Microsoft Build 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8B56EA-E28F-4F92-9F16-7A6F2501B303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11/1/2018 11:34 PM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25949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t>Microsoft Build 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pPr marL="0" marR="0" lvl="0" indent="0" algn="r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8B56EA-E28F-4F92-9F16-7A6F2501B303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327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11/1/2018 11:34 PM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327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F7E26E-6F4C-435E-8D64-5FD5EE875F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2 critical pieces</a:t>
            </a:r>
          </a:p>
          <a:p>
            <a:r>
              <a:rPr lang="en-AU" dirty="0"/>
              <a:t>Manifest = xml to describe the </a:t>
            </a:r>
            <a:r>
              <a:rPr lang="en-AU" dirty="0" err="1"/>
              <a:t>addin</a:t>
            </a:r>
            <a:r>
              <a:rPr lang="en-AU" dirty="0"/>
              <a:t> (title, description, where/when the add-in will show itself)</a:t>
            </a:r>
          </a:p>
          <a:p>
            <a:r>
              <a:rPr lang="en-AU" dirty="0"/>
              <a:t>e.g. Hello World. Office App can </a:t>
            </a:r>
            <a:r>
              <a:rPr lang="en-AU" dirty="0" err="1"/>
              <a:t>startup</a:t>
            </a:r>
            <a:r>
              <a:rPr lang="en-AU" dirty="0"/>
              <a:t> and show add-in buttons without executing any add-in code</a:t>
            </a:r>
          </a:p>
          <a:p>
            <a:r>
              <a:rPr lang="en-AU" dirty="0"/>
              <a:t>HTML Page = Manifest points to this and this is what gets loaded into the “frame” in the Office app</a:t>
            </a:r>
          </a:p>
          <a:p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928464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t>Microsoft Build 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pPr marL="0" marR="0" lvl="0" indent="0" algn="r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8B56EA-E28F-4F92-9F16-7A6F2501B303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327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11/1/2018 11:34 PM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327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F7E26E-6F4C-435E-8D64-5FD5EE875F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154399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t>Microsoft Build 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pPr marL="0" marR="0" lvl="0" indent="0" algn="r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8B56EA-E28F-4F92-9F16-7A6F2501B303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327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11/1/2018 11:34 PM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327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F7E26E-6F4C-435E-8D64-5FD5EE875F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538096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103E5C-8DD5-4C89-AC30-FB42E9D4790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2795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  <a:endParaRPr kumimoji="0" lang="en-US" sz="400" b="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effectLst/>
              <a:uLnTx/>
              <a:uFillTx/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pPr marL="0" marR="0" lvl="0" indent="0" algn="r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8B56EA-E28F-4F92-9F16-7A6F2501B303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327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11/1/2018 11:34 PM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327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31532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en-US" dirty="0"/>
              <a:t>All Office add-ins must call </a:t>
            </a:r>
            <a:r>
              <a:rPr lang="en-US" dirty="0" err="1"/>
              <a:t>Office.initialize</a:t>
            </a:r>
            <a:r>
              <a:rPr lang="en-US" dirty="0"/>
              <a:t> when a page first loads in the add-in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If using newer </a:t>
            </a:r>
            <a:r>
              <a:rPr lang="en-US" dirty="0" err="1"/>
              <a:t>Office.js</a:t>
            </a:r>
            <a:r>
              <a:rPr lang="en-US" dirty="0"/>
              <a:t> capabilities, it is important to check if the client supports those extensions. You can check this using the </a:t>
            </a:r>
            <a:r>
              <a:rPr lang="en-US" dirty="0" err="1"/>
              <a:t>requirements.isSetSupported</a:t>
            </a:r>
            <a:r>
              <a:rPr lang="en-US" dirty="0"/>
              <a:t> operation.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For Word JavaScript APIs, you should get context using the </a:t>
            </a:r>
            <a:r>
              <a:rPr lang="en-US" dirty="0" err="1"/>
              <a:t>Word.run</a:t>
            </a:r>
            <a:r>
              <a:rPr lang="en-US" dirty="0"/>
              <a:t> operation.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Using the context, you can load any properties you might need to work with.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Calling </a:t>
            </a:r>
            <a:r>
              <a:rPr lang="en-US" dirty="0" err="1"/>
              <a:t>context.sync</a:t>
            </a:r>
            <a:r>
              <a:rPr lang="en-US" dirty="0"/>
              <a:t> will execute a batch of operations.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 err="1"/>
              <a:t>Context.sync</a:t>
            </a:r>
            <a:r>
              <a:rPr lang="en-US" dirty="0"/>
              <a:t> returns a promise that can be used to get results or a previous operation and/or perform new operations.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It is a best practice to catch and handle errors that might occur when working with the Word APIs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  <a:endParaRPr kumimoji="0" lang="en-US" sz="400" b="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effectLst/>
              <a:uLnTx/>
              <a:uFillTx/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pPr marL="0" marR="0" lvl="0" indent="0" algn="r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8B56EA-E28F-4F92-9F16-7A6F2501B303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327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11/1/2018 11:34 PM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327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07837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 manipulating a Word document, it is important to understand it’s hierarchy and how that relates to the objects you will work with in </a:t>
            </a:r>
            <a:r>
              <a:rPr lang="en-US" dirty="0" err="1"/>
              <a:t>Office.js</a:t>
            </a:r>
            <a:r>
              <a:rPr lang="en-US" dirty="0"/>
              <a:t>.</a:t>
            </a:r>
          </a:p>
          <a:p>
            <a:r>
              <a:rPr lang="en-US" dirty="0"/>
              <a:t>As seen in the previous slide, </a:t>
            </a:r>
            <a:r>
              <a:rPr lang="en-US" dirty="0" err="1"/>
              <a:t>Office.js</a:t>
            </a:r>
            <a:r>
              <a:rPr lang="en-US" dirty="0"/>
              <a:t> provides context to an add-in via </a:t>
            </a:r>
            <a:r>
              <a:rPr lang="en-US" dirty="0" err="1"/>
              <a:t>Word.run</a:t>
            </a:r>
            <a:r>
              <a:rPr lang="en-US" dirty="0"/>
              <a:t>…that context contains a </a:t>
            </a:r>
            <a:r>
              <a:rPr lang="en-US" dirty="0" err="1"/>
              <a:t>docment</a:t>
            </a:r>
            <a:r>
              <a:rPr lang="en-US" dirty="0"/>
              <a:t> property.</a:t>
            </a:r>
          </a:p>
          <a:p>
            <a:r>
              <a:rPr lang="en-US" dirty="0"/>
              <a:t>A document has a body, which contains a number of paragraphs.</a:t>
            </a:r>
          </a:p>
          <a:p>
            <a:r>
              <a:rPr lang="en-US" dirty="0" err="1"/>
              <a:t>Office.js</a:t>
            </a:r>
            <a:r>
              <a:rPr lang="en-US" dirty="0"/>
              <a:t> allows you to easily traverse and manipulate this hierarchy.</a:t>
            </a:r>
          </a:p>
          <a:p>
            <a:r>
              <a:rPr lang="en-US" dirty="0"/>
              <a:t>Paragraphs are aware of their siblings, with abilities to </a:t>
            </a:r>
            <a:r>
              <a:rPr lang="en-US" dirty="0" err="1"/>
              <a:t>getNext</a:t>
            </a:r>
            <a:r>
              <a:rPr lang="en-US" dirty="0"/>
              <a:t> and </a:t>
            </a:r>
            <a:r>
              <a:rPr lang="en-US" dirty="0" err="1"/>
              <a:t>getPrevious</a:t>
            </a:r>
            <a:endParaRPr lang="en-US" dirty="0"/>
          </a:p>
          <a:p>
            <a:r>
              <a:rPr lang="en-US" dirty="0"/>
              <a:t>You can also insert paragraphs relative to one another 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  <a:endParaRPr kumimoji="0" lang="en-US" sz="400" b="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effectLst/>
              <a:uLnTx/>
              <a:uFillTx/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pPr marL="0" marR="0" lvl="0" indent="0" algn="r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8B56EA-E28F-4F92-9F16-7A6F2501B303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327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11/1/2018 11:34 PM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327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59768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Styles and Formatting are what make an attractive document and </a:t>
            </a:r>
            <a:r>
              <a:rPr lang="en-US" dirty="0" err="1"/>
              <a:t>Office.js</a:t>
            </a:r>
            <a:r>
              <a:rPr lang="en-US" dirty="0"/>
              <a:t> allows you to easily work with styles and formatting.</a:t>
            </a:r>
          </a:p>
          <a:p>
            <a:r>
              <a:rPr lang="en-US" dirty="0"/>
              <a:t>Styles are similar to a CSS class in HTML as they provide pre-configured and reusable formatting for paragraphs and text ranges</a:t>
            </a:r>
          </a:p>
          <a:p>
            <a:r>
              <a:rPr lang="en-US" dirty="0" err="1"/>
              <a:t>Office.js</a:t>
            </a:r>
            <a:r>
              <a:rPr lang="en-US" dirty="0"/>
              <a:t> can apply both out of the box and custom styles</a:t>
            </a:r>
          </a:p>
          <a:p>
            <a:r>
              <a:rPr lang="en-US" dirty="0"/>
              <a:t>Fonts are similar to inline styles in HTML…explicitly setting a font only applies to that paragraph or range.</a:t>
            </a:r>
          </a:p>
          <a:p>
            <a:r>
              <a:rPr lang="en-US" dirty="0"/>
              <a:t>You can manipulate the font family, weight, size, colors, and more</a:t>
            </a:r>
          </a:p>
          <a:p>
            <a:r>
              <a:rPr lang="en-US" dirty="0" err="1"/>
              <a:t>Office.js</a:t>
            </a:r>
            <a:r>
              <a:rPr lang="en-US" dirty="0"/>
              <a:t> also allows you to apply formatting to paragraphs such as alignment, indention, and line spacing.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  <a:endParaRPr kumimoji="0" lang="en-US" sz="400" b="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effectLst/>
              <a:uLnTx/>
              <a:uFillTx/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pPr marL="0" marR="0" lvl="0" indent="0" algn="r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8B56EA-E28F-4F92-9F16-7A6F2501B303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327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11/1/2018 11:34 PM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327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91391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working with Office add-ins, you will often here the term range.</a:t>
            </a:r>
          </a:p>
          <a:p>
            <a:r>
              <a:rPr lang="en-US" dirty="0"/>
              <a:t>A range in Microsoft Word is any contiguous area of a document.</a:t>
            </a:r>
          </a:p>
          <a:p>
            <a:r>
              <a:rPr lang="en-US" dirty="0"/>
              <a:t>Ranges can be established in a number of ways, including search, selection, and conversion from another </a:t>
            </a:r>
            <a:r>
              <a:rPr lang="en-US" dirty="0" err="1"/>
              <a:t>Office.js</a:t>
            </a:r>
            <a:r>
              <a:rPr lang="en-US" dirty="0"/>
              <a:t> object such as a paragraph</a:t>
            </a:r>
          </a:p>
          <a:p>
            <a:r>
              <a:rPr lang="en-US" dirty="0"/>
              <a:t>Selections allow you to manipulate both the content and location of focus in a document.</a:t>
            </a:r>
          </a:p>
          <a:p>
            <a:r>
              <a:rPr lang="en-US" dirty="0"/>
              <a:t>You can get the selection of a range or set the selection on a range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  <a:endParaRPr kumimoji="0" lang="en-US" sz="400" b="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effectLst/>
              <a:uLnTx/>
              <a:uFillTx/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pPr marL="0" marR="0" lvl="0" indent="0" algn="r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8B56EA-E28F-4F92-9F16-7A6F2501B303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327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11/1/2018 11:34 PM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327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11823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 first sample here is getting the selection of the document using </a:t>
            </a:r>
            <a:r>
              <a:rPr lang="en-US" dirty="0" err="1"/>
              <a:t>document.getSelection</a:t>
            </a:r>
            <a:r>
              <a:rPr lang="en-US" dirty="0"/>
              <a:t>()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 next sample is inserting some text at the end of a range…</a:t>
            </a:r>
            <a:r>
              <a:rPr lang="en-US" dirty="0" err="1"/>
              <a:t>insertText</a:t>
            </a:r>
            <a:r>
              <a:rPr lang="en-US" dirty="0"/>
              <a:t> supports a number of location options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Next, we are selecting on a range of text…this will select that text in the document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Finally, the last sample searches a paragraph for some text and replaces each instance of that text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  <a:endParaRPr kumimoji="0" lang="en-US" sz="400" b="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effectLst/>
              <a:uLnTx/>
              <a:uFillTx/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pPr marL="0" marR="0" lvl="0" indent="0" algn="r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8B56EA-E28F-4F92-9F16-7A6F2501B303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327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11/1/2018 11:34 PM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327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4995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Images can be difficult to work with in JavaScript, especially in a binary form. </a:t>
            </a:r>
            <a:r>
              <a:rPr lang="en-US" dirty="0" err="1"/>
              <a:t>Office.js</a:t>
            </a:r>
            <a:r>
              <a:rPr lang="en-US" dirty="0"/>
              <a:t> makes it easy to work with images in a Word document by exposing them in their base64 encoded string representation</a:t>
            </a:r>
          </a:p>
          <a:p>
            <a:r>
              <a:rPr lang="en-US" dirty="0"/>
              <a:t>Images can be inserted in the body, paragraph, or ranges of a document.</a:t>
            </a:r>
          </a:p>
          <a:p>
            <a:r>
              <a:rPr lang="en-US" dirty="0"/>
              <a:t>Each of these objects contains a </a:t>
            </a:r>
            <a:r>
              <a:rPr lang="en-US" dirty="0" err="1"/>
              <a:t>inlineImages</a:t>
            </a:r>
            <a:r>
              <a:rPr lang="en-US" dirty="0"/>
              <a:t> collection</a:t>
            </a:r>
          </a:p>
          <a:p>
            <a:r>
              <a:rPr lang="en-US" dirty="0" err="1"/>
              <a:t>Office.js</a:t>
            </a:r>
            <a:r>
              <a:rPr lang="en-US" dirty="0"/>
              <a:t> can be used to manipulate how images are displayed in a document, including the height, width and aspect ratios.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  <a:endParaRPr kumimoji="0" lang="en-US" sz="400" b="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effectLst/>
              <a:uLnTx/>
              <a:uFillTx/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pPr marL="0" marR="0" lvl="0" indent="0" algn="r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8B56EA-E28F-4F92-9F16-7A6F2501B303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327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11/1/2018 11:34 PM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327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49793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 first sample is getting all the </a:t>
            </a:r>
            <a:r>
              <a:rPr lang="en-US" dirty="0" err="1"/>
              <a:t>inlinePictures</a:t>
            </a:r>
            <a:r>
              <a:rPr lang="en-US" dirty="0"/>
              <a:t> in the body of the document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 second sample is inserting an image at the end of the body using a base64 string representation of the image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Next, you see how to read the base64 representation of an image using the getBase64ImageSrc function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Finally, we see how to lock the aspect ratio of an image and modify it’s width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  <a:endParaRPr kumimoji="0" lang="en-US" sz="400" b="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effectLst/>
              <a:uLnTx/>
              <a:uFillTx/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pPr marL="0" marR="0" lvl="0" indent="0" algn="r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8B56EA-E28F-4F92-9F16-7A6F2501B303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327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11/1/2018 11:34 PM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327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4910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Office.js</a:t>
            </a:r>
            <a:r>
              <a:rPr lang="en-US" dirty="0"/>
              <a:t> allows tables to be inserted relative to paragraphs, ranges, and the body of a document.</a:t>
            </a:r>
          </a:p>
          <a:p>
            <a:r>
              <a:rPr lang="en-US" dirty="0"/>
              <a:t>The </a:t>
            </a:r>
            <a:r>
              <a:rPr lang="en-US" dirty="0" err="1"/>
              <a:t>insertTable</a:t>
            </a:r>
            <a:r>
              <a:rPr lang="en-US" dirty="0"/>
              <a:t> function accepts the table dimensions, the insert location, and a 2D array of data to display in the table</a:t>
            </a:r>
          </a:p>
          <a:p>
            <a:r>
              <a:rPr lang="en-US" dirty="0"/>
              <a:t>Only the document body and ranges expose a table collection property as tables do not exist within a paragraph, only relative to a paragraph.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  <a:endParaRPr kumimoji="0" lang="en-US" sz="400" b="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effectLst/>
              <a:uLnTx/>
              <a:uFillTx/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pPr marL="0" marR="0" lvl="0" indent="0" algn="r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8B56EA-E28F-4F92-9F16-7A6F2501B303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327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11/1/2018 11:34 PM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327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2499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 first sample retrieves all the tables in the body of a document.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 second sample is inserting a 3x3 table with data after a paragraph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 final two samples show you how to retrieve specific properties of a table such as the </a:t>
            </a:r>
            <a:r>
              <a:rPr lang="en-US" dirty="0" err="1"/>
              <a:t>rowCount</a:t>
            </a:r>
            <a:r>
              <a:rPr lang="en-US" dirty="0"/>
              <a:t> and actual table data as a 2D array.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  <a:endParaRPr kumimoji="0" lang="en-US" sz="400" b="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effectLst/>
              <a:uLnTx/>
              <a:uFillTx/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pPr marL="0" marR="0" lvl="0" indent="0" algn="r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8B56EA-E28F-4F92-9F16-7A6F2501B303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327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11/1/2018 11:34 PM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327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58656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  <a:endParaRPr kumimoji="0" lang="en-US" sz="400" b="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effectLst/>
              <a:uLnTx/>
              <a:uFillTx/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pPr marL="0" marR="0" lvl="0" indent="0" algn="r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8B56EA-E28F-4F92-9F16-7A6F2501B303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327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11/1/2018 11:34 PM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327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05606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 manipulating a Excel workbook, it is important to understand it’s hierarchy and how that relates to the objects you will work with in </a:t>
            </a:r>
            <a:r>
              <a:rPr lang="en-US" dirty="0" err="1"/>
              <a:t>Office.js</a:t>
            </a:r>
            <a:r>
              <a:rPr lang="en-US" dirty="0"/>
              <a:t>.</a:t>
            </a:r>
          </a:p>
          <a:p>
            <a:r>
              <a:rPr lang="en-US" dirty="0"/>
              <a:t>As seen in the previous slide, </a:t>
            </a:r>
            <a:r>
              <a:rPr lang="en-US" dirty="0" err="1"/>
              <a:t>Office.js</a:t>
            </a:r>
            <a:r>
              <a:rPr lang="en-US" dirty="0"/>
              <a:t> provides context to an add-in via </a:t>
            </a:r>
            <a:r>
              <a:rPr lang="en-US" dirty="0" err="1"/>
              <a:t>Excel.run</a:t>
            </a:r>
            <a:r>
              <a:rPr lang="en-US" dirty="0"/>
              <a:t>…that context contains a workbook property.</a:t>
            </a:r>
          </a:p>
          <a:p>
            <a:pPr marL="0" marR="0" lvl="0" indent="0" algn="l" defTabSz="932742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4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 workbook </a:t>
            </a:r>
            <a:r>
              <a:rPr lang="en-US" sz="900" kern="1200" dirty="0">
                <a:solidFill>
                  <a:srgbClr val="2F2F2F"/>
                </a:solidFill>
                <a:latin typeface="Segoe UI Light" pitchFamily="34" charset="0"/>
                <a:ea typeface="+mn-ea"/>
                <a:cs typeface="+mn-cs"/>
              </a:rPr>
              <a:t>contains worksheets, which contains a number of collections, including charts, tables, </a:t>
            </a:r>
            <a:r>
              <a:rPr lang="en-US" sz="900" kern="1200" dirty="0" err="1">
                <a:solidFill>
                  <a:srgbClr val="2F2F2F"/>
                </a:solidFill>
                <a:latin typeface="Segoe UI Light" pitchFamily="34" charset="0"/>
                <a:ea typeface="+mn-ea"/>
                <a:cs typeface="+mn-cs"/>
              </a:rPr>
              <a:t>pivotTables</a:t>
            </a:r>
            <a:r>
              <a:rPr lang="en-US" sz="900" kern="1200" dirty="0">
                <a:solidFill>
                  <a:srgbClr val="2F2F2F"/>
                </a:solidFill>
                <a:latin typeface="Segoe UI Light" pitchFamily="34" charset="0"/>
                <a:ea typeface="+mn-ea"/>
                <a:cs typeface="+mn-cs"/>
              </a:rPr>
              <a:t>, and more</a:t>
            </a:r>
            <a:r>
              <a:rPr lang="en-US" dirty="0"/>
              <a:t>.</a:t>
            </a:r>
          </a:p>
          <a:p>
            <a:r>
              <a:rPr lang="en-US" dirty="0" err="1"/>
              <a:t>Office.js</a:t>
            </a:r>
            <a:r>
              <a:rPr lang="en-US" dirty="0"/>
              <a:t> allows you to easily traverse and manipulate this hierarchy.</a:t>
            </a:r>
          </a:p>
          <a:p>
            <a:pPr marL="0" marR="0" lvl="0" indent="0" algn="l" defTabSz="932742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40"/>
              </a:spcAft>
              <a:buClrTx/>
              <a:buSzTx/>
              <a:buFontTx/>
              <a:buNone/>
              <a:tabLst/>
              <a:defRPr/>
            </a:pPr>
            <a:r>
              <a:rPr lang="en-US" sz="900" kern="1200" dirty="0">
                <a:solidFill>
                  <a:srgbClr val="2F2F2F"/>
                </a:solidFill>
                <a:latin typeface="Segoe UI Light" pitchFamily="34" charset="0"/>
                <a:ea typeface="+mn-ea"/>
                <a:cs typeface="+mn-cs"/>
              </a:rPr>
              <a:t>Many objects within a worksheet can be accessed directly from the workbook object, including tables and </a:t>
            </a:r>
            <a:r>
              <a:rPr lang="en-US" sz="900" kern="1200" dirty="0" err="1">
                <a:solidFill>
                  <a:srgbClr val="2F2F2F"/>
                </a:solidFill>
                <a:latin typeface="Segoe UI Light" pitchFamily="34" charset="0"/>
                <a:ea typeface="+mn-ea"/>
                <a:cs typeface="+mn-cs"/>
              </a:rPr>
              <a:t>pivotTables</a:t>
            </a:r>
            <a:r>
              <a:rPr lang="en-US" sz="900" kern="1200" dirty="0">
                <a:solidFill>
                  <a:srgbClr val="2F2F2F"/>
                </a:solidFill>
                <a:latin typeface="Segoe UI Light" pitchFamily="34" charset="0"/>
                <a:ea typeface="+mn-ea"/>
                <a:cs typeface="+mn-cs"/>
              </a:rPr>
              <a:t>.</a:t>
            </a:r>
            <a:endParaRPr lang="en-US" dirty="0"/>
          </a:p>
          <a:p>
            <a:r>
              <a:rPr lang="en-US" dirty="0"/>
              <a:t>Worksheets are aware of their siblings, with abilities to </a:t>
            </a:r>
            <a:r>
              <a:rPr lang="en-US" dirty="0" err="1"/>
              <a:t>getNext</a:t>
            </a:r>
            <a:r>
              <a:rPr lang="en-US" dirty="0"/>
              <a:t> and </a:t>
            </a:r>
            <a:r>
              <a:rPr lang="en-US" dirty="0" err="1"/>
              <a:t>getPrevious</a:t>
            </a:r>
            <a:endParaRPr lang="en-US" dirty="0"/>
          </a:p>
          <a:p>
            <a:pPr marL="0" marR="0" lvl="0" indent="0" algn="l" defTabSz="932742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40"/>
              </a:spcAft>
              <a:buClrTx/>
              <a:buSzTx/>
              <a:buFontTx/>
              <a:buNone/>
              <a:tabLst/>
              <a:defRPr/>
            </a:pPr>
            <a:r>
              <a:rPr lang="en-US" sz="900" dirty="0">
                <a:solidFill>
                  <a:srgbClr val="2F2F2F"/>
                </a:solidFill>
                <a:latin typeface="Segoe UI Semibold"/>
              </a:rPr>
              <a:t>You can get the active worksheet using </a:t>
            </a:r>
            <a:r>
              <a:rPr lang="en-US" sz="900" dirty="0" err="1">
                <a:solidFill>
                  <a:srgbClr val="2F2F2F"/>
                </a:solidFill>
                <a:latin typeface="Segoe UI Semibold"/>
              </a:rPr>
              <a:t>workbook.worksheets.getActiveWorkshee</a:t>
            </a:r>
            <a:r>
              <a:rPr lang="en-US" sz="900" dirty="0">
                <a:solidFill>
                  <a:srgbClr val="2F2F2F"/>
                </a:solidFill>
                <a:latin typeface="Segoe UI Semibold"/>
              </a:rPr>
              <a:t>() and set the active worksheet using </a:t>
            </a:r>
            <a:r>
              <a:rPr lang="en-US" sz="900" dirty="0" err="1">
                <a:solidFill>
                  <a:srgbClr val="2F2F2F"/>
                </a:solidFill>
                <a:latin typeface="Segoe UI Semibold"/>
              </a:rPr>
              <a:t>worksheet.activate</a:t>
            </a:r>
            <a:r>
              <a:rPr lang="en-US" sz="900" dirty="0">
                <a:solidFill>
                  <a:srgbClr val="2F2F2F"/>
                </a:solidFill>
                <a:latin typeface="Segoe UI Semibold"/>
              </a:rPr>
              <a:t>().</a:t>
            </a:r>
          </a:p>
          <a:p>
            <a:pPr marL="0" marR="0" lvl="0" indent="0" algn="l" defTabSz="932742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40"/>
              </a:spcAft>
              <a:buClrTx/>
              <a:buSzTx/>
              <a:buFontTx/>
              <a:buNone/>
              <a:tabLst/>
              <a:defRPr/>
            </a:pPr>
            <a:r>
              <a:rPr lang="en-US" sz="900" dirty="0" err="1">
                <a:solidFill>
                  <a:srgbClr val="2F2F2F"/>
                </a:solidFill>
                <a:latin typeface="Segoe UI Semibold"/>
              </a:rPr>
              <a:t>Office.js</a:t>
            </a:r>
            <a:r>
              <a:rPr lang="en-US" sz="900" dirty="0">
                <a:solidFill>
                  <a:srgbClr val="2F2F2F"/>
                </a:solidFill>
                <a:latin typeface="Segoe UI Semibold"/>
              </a:rPr>
              <a:t> also offers a number of events that developers can hook into for various worksheet actions by a user including </a:t>
            </a:r>
            <a:r>
              <a:rPr lang="en-US" sz="900" dirty="0" err="1">
                <a:solidFill>
                  <a:srgbClr val="2F2F2F"/>
                </a:solidFill>
                <a:latin typeface="Segoe UI Semibold"/>
              </a:rPr>
              <a:t>onActivated</a:t>
            </a:r>
            <a:r>
              <a:rPr lang="en-US" sz="900" dirty="0">
                <a:solidFill>
                  <a:srgbClr val="2F2F2F"/>
                </a:solidFill>
                <a:latin typeface="Segoe UI Semibold"/>
              </a:rPr>
              <a:t>, </a:t>
            </a:r>
            <a:r>
              <a:rPr lang="en-US" sz="900" dirty="0" err="1">
                <a:solidFill>
                  <a:srgbClr val="2F2F2F"/>
                </a:solidFill>
                <a:latin typeface="Segoe UI Semibold"/>
              </a:rPr>
              <a:t>onDeactivated</a:t>
            </a:r>
            <a:r>
              <a:rPr lang="en-US" sz="900" dirty="0">
                <a:solidFill>
                  <a:srgbClr val="2F2F2F"/>
                </a:solidFill>
                <a:latin typeface="Segoe UI Semibold"/>
              </a:rPr>
              <a:t>, </a:t>
            </a:r>
            <a:r>
              <a:rPr lang="en-US" sz="900" dirty="0" err="1">
                <a:solidFill>
                  <a:srgbClr val="2F2F2F"/>
                </a:solidFill>
                <a:latin typeface="Segoe UI Semibold"/>
              </a:rPr>
              <a:t>onSelectionChanged</a:t>
            </a:r>
            <a:r>
              <a:rPr lang="en-US" sz="900" dirty="0">
                <a:solidFill>
                  <a:srgbClr val="2F2F2F"/>
                </a:solidFill>
                <a:latin typeface="Segoe UI Semibold"/>
              </a:rPr>
              <a:t> and more.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  <a:endParaRPr kumimoji="0" lang="en-US" sz="400" b="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effectLst/>
              <a:uLnTx/>
              <a:uFillTx/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pPr marL="0" marR="0" lvl="0" indent="0" algn="r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8B56EA-E28F-4F92-9F16-7A6F2501B303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327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11/1/2018 11:34 PM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327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983855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lnSpc>
                <a:spcPct val="90000"/>
              </a:lnSpc>
              <a:spcBef>
                <a:spcPts val="600"/>
              </a:spcBef>
            </a:pPr>
            <a:r>
              <a:rPr lang="en-US" b="1" dirty="0">
                <a:solidFill>
                  <a:srgbClr val="D83B01"/>
                </a:solidFill>
                <a:latin typeface="Segoe UI Semibold"/>
              </a:rPr>
              <a:t>Ranges</a:t>
            </a:r>
          </a:p>
          <a:p>
            <a:pPr lvl="0">
              <a:lnSpc>
                <a:spcPct val="90000"/>
              </a:lnSpc>
              <a:spcBef>
                <a:spcPts val="600"/>
              </a:spcBef>
            </a:pPr>
            <a:r>
              <a:rPr lang="en-US" sz="900" kern="1200" dirty="0">
                <a:solidFill>
                  <a:srgbClr val="2F2F2F"/>
                </a:solidFill>
                <a:latin typeface="Segoe UI Light" pitchFamily="34" charset="0"/>
                <a:ea typeface="+mn-ea"/>
                <a:cs typeface="+mn-cs"/>
              </a:rPr>
              <a:t>A range represents a set of one or more contiguous cells such as a cell, a row, a column, block of cells, etc.</a:t>
            </a:r>
          </a:p>
          <a:p>
            <a:pPr lvl="0">
              <a:lnSpc>
                <a:spcPct val="90000"/>
              </a:lnSpc>
              <a:spcBef>
                <a:spcPts val="600"/>
              </a:spcBef>
            </a:pPr>
            <a:r>
              <a:rPr lang="en-US" sz="900" dirty="0">
                <a:solidFill>
                  <a:srgbClr val="2F2F2F"/>
                </a:solidFill>
              </a:rPr>
              <a:t>You can get a range object with </a:t>
            </a:r>
            <a:r>
              <a:rPr lang="en-US" sz="900" dirty="0" err="1">
                <a:solidFill>
                  <a:srgbClr val="2F2F2F"/>
                </a:solidFill>
              </a:rPr>
              <a:t>Office.js</a:t>
            </a:r>
            <a:r>
              <a:rPr lang="en-US" sz="900" dirty="0">
                <a:solidFill>
                  <a:srgbClr val="2F2F2F"/>
                </a:solidFill>
              </a:rPr>
              <a:t> using a worksheet and address (ex: “A1:D4” represents a range from </a:t>
            </a:r>
            <a:r>
              <a:rPr lang="en-US" sz="900" dirty="0" err="1">
                <a:solidFill>
                  <a:srgbClr val="2F2F2F"/>
                </a:solidFill>
              </a:rPr>
              <a:t>topLeft</a:t>
            </a:r>
            <a:r>
              <a:rPr lang="en-US" sz="900" dirty="0">
                <a:solidFill>
                  <a:srgbClr val="2F2F2F"/>
                </a:solidFill>
              </a:rPr>
              <a:t> to </a:t>
            </a:r>
            <a:r>
              <a:rPr lang="en-US" sz="900" dirty="0" err="1">
                <a:solidFill>
                  <a:srgbClr val="2F2F2F"/>
                </a:solidFill>
              </a:rPr>
              <a:t>bottomRight</a:t>
            </a:r>
            <a:r>
              <a:rPr lang="en-US" sz="900" dirty="0">
                <a:solidFill>
                  <a:srgbClr val="2F2F2F"/>
                </a:solidFill>
              </a:rPr>
              <a:t> cells)</a:t>
            </a:r>
          </a:p>
          <a:p>
            <a:pPr lvl="0">
              <a:lnSpc>
                <a:spcPct val="90000"/>
              </a:lnSpc>
              <a:spcBef>
                <a:spcPts val="600"/>
              </a:spcBef>
            </a:pPr>
            <a:endParaRPr lang="en-US" sz="900" dirty="0">
              <a:solidFill>
                <a:srgbClr val="2F2F2F"/>
              </a:solidFill>
              <a:latin typeface="Segoe UI Semibold"/>
            </a:endParaRPr>
          </a:p>
          <a:p>
            <a:pPr lvl="0">
              <a:lnSpc>
                <a:spcPct val="90000"/>
              </a:lnSpc>
              <a:spcBef>
                <a:spcPts val="600"/>
              </a:spcBef>
            </a:pPr>
            <a:r>
              <a:rPr lang="en-US" b="1" dirty="0">
                <a:solidFill>
                  <a:srgbClr val="D83B01"/>
                </a:solidFill>
                <a:latin typeface="Segoe UI Semibold"/>
              </a:rPr>
              <a:t>Tables</a:t>
            </a:r>
          </a:p>
          <a:p>
            <a:pPr lvl="0">
              <a:lnSpc>
                <a:spcPct val="90000"/>
              </a:lnSpc>
              <a:spcBef>
                <a:spcPts val="600"/>
              </a:spcBef>
            </a:pPr>
            <a:r>
              <a:rPr lang="en-US" sz="900" dirty="0">
                <a:solidFill>
                  <a:srgbClr val="2F2F2F"/>
                </a:solidFill>
              </a:rPr>
              <a:t>A table is established based on a range of data.</a:t>
            </a:r>
          </a:p>
          <a:p>
            <a:pPr lvl="0">
              <a:lnSpc>
                <a:spcPct val="90000"/>
              </a:lnSpc>
              <a:spcBef>
                <a:spcPts val="600"/>
              </a:spcBef>
            </a:pPr>
            <a:r>
              <a:rPr lang="en-US" sz="900" dirty="0">
                <a:solidFill>
                  <a:srgbClr val="2F2F2F"/>
                </a:solidFill>
                <a:latin typeface="Segoe UI Semibold"/>
              </a:rPr>
              <a:t>The </a:t>
            </a:r>
            <a:r>
              <a:rPr lang="en-US" sz="900" dirty="0" err="1">
                <a:solidFill>
                  <a:srgbClr val="2F2F2F"/>
                </a:solidFill>
                <a:latin typeface="Segoe UI Semibold"/>
              </a:rPr>
              <a:t>tables.add</a:t>
            </a:r>
            <a:r>
              <a:rPr lang="en-US" sz="900" dirty="0">
                <a:solidFill>
                  <a:srgbClr val="2F2F2F"/>
                </a:solidFill>
                <a:latin typeface="Segoe UI Semibold"/>
              </a:rPr>
              <a:t> function accepts a data range with a flag to indicate of the table has headers or not.</a:t>
            </a:r>
          </a:p>
          <a:p>
            <a:pPr lvl="0">
              <a:lnSpc>
                <a:spcPct val="90000"/>
              </a:lnSpc>
              <a:spcBef>
                <a:spcPts val="600"/>
              </a:spcBef>
            </a:pPr>
            <a:r>
              <a:rPr lang="en-US" sz="900" dirty="0">
                <a:solidFill>
                  <a:srgbClr val="2F2F2F"/>
                </a:solidFill>
                <a:latin typeface="Segoe UI Semibold"/>
              </a:rPr>
              <a:t>Existing tables can be retrieved by name/id or iterated through.</a:t>
            </a:r>
          </a:p>
          <a:p>
            <a:pPr lvl="0">
              <a:lnSpc>
                <a:spcPct val="90000"/>
              </a:lnSpc>
              <a:spcBef>
                <a:spcPts val="600"/>
              </a:spcBef>
            </a:pPr>
            <a:r>
              <a:rPr lang="en-US" sz="900" dirty="0">
                <a:solidFill>
                  <a:srgbClr val="2F2F2F"/>
                </a:solidFill>
                <a:latin typeface="Segoe UI Semibold"/>
              </a:rPr>
              <a:t>After the table is added, headers and table rows can be added using 2D arrays.</a:t>
            </a:r>
          </a:p>
          <a:p>
            <a:pPr lvl="0">
              <a:lnSpc>
                <a:spcPct val="90000"/>
              </a:lnSpc>
              <a:spcBef>
                <a:spcPts val="600"/>
              </a:spcBef>
            </a:pPr>
            <a:endParaRPr lang="en-US" sz="900" dirty="0">
              <a:solidFill>
                <a:srgbClr val="2F2F2F"/>
              </a:solidFill>
              <a:latin typeface="Segoe UI Semibold"/>
            </a:endParaRPr>
          </a:p>
          <a:p>
            <a:pPr lvl="0">
              <a:lnSpc>
                <a:spcPct val="90000"/>
              </a:lnSpc>
              <a:spcBef>
                <a:spcPts val="600"/>
              </a:spcBef>
            </a:pPr>
            <a:r>
              <a:rPr lang="en-US" b="1" dirty="0">
                <a:solidFill>
                  <a:srgbClr val="D83B01"/>
                </a:solidFill>
                <a:latin typeface="Segoe UI Semibold"/>
              </a:rPr>
              <a:t>Headers</a:t>
            </a:r>
          </a:p>
          <a:p>
            <a:pPr lvl="0">
              <a:lnSpc>
                <a:spcPct val="90000"/>
              </a:lnSpc>
              <a:spcBef>
                <a:spcPts val="600"/>
              </a:spcBef>
            </a:pPr>
            <a:r>
              <a:rPr lang="en-US" sz="900" dirty="0">
                <a:solidFill>
                  <a:srgbClr val="2F2F2F"/>
                </a:solidFill>
                <a:latin typeface="Segoe UI Semibold"/>
              </a:rPr>
              <a:t>A table created with a header flag will use the first row in the data range for its headers.</a:t>
            </a:r>
          </a:p>
          <a:p>
            <a:pPr lvl="0">
              <a:lnSpc>
                <a:spcPct val="90000"/>
              </a:lnSpc>
              <a:spcBef>
                <a:spcPts val="600"/>
              </a:spcBef>
            </a:pPr>
            <a:r>
              <a:rPr lang="en-US" sz="900" dirty="0">
                <a:solidFill>
                  <a:srgbClr val="2F2F2F"/>
                </a:solidFill>
                <a:latin typeface="Segoe UI Semibold"/>
              </a:rPr>
              <a:t>You can also set headers using the </a:t>
            </a:r>
            <a:r>
              <a:rPr lang="en-US" sz="900" dirty="0" err="1">
                <a:solidFill>
                  <a:srgbClr val="2F2F2F"/>
                </a:solidFill>
                <a:latin typeface="Segoe UI Semibold"/>
              </a:rPr>
              <a:t>getHeaderRowRange</a:t>
            </a:r>
            <a:r>
              <a:rPr lang="en-US" sz="900" dirty="0">
                <a:solidFill>
                  <a:srgbClr val="2F2F2F"/>
                </a:solidFill>
                <a:latin typeface="Segoe UI Semibold"/>
              </a:rPr>
              <a:t>().values property with a 2D array.</a:t>
            </a:r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  <a:endParaRPr kumimoji="0" lang="en-US" sz="400" b="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effectLst/>
              <a:uLnTx/>
              <a:uFillTx/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pPr marL="0" marR="0" lvl="0" indent="0" algn="r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8B56EA-E28F-4F92-9F16-7A6F2501B303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327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11/1/2018 11:34 PM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327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34104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are some examples of working with ranges, worksheets, and tables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First, we are getting a range based on address in the current worksheet, again, the current worksheet is available through </a:t>
            </a:r>
            <a:r>
              <a:rPr lang="en-US" dirty="0" err="1"/>
              <a:t>context.workbook.worksheets.getActiveWorksheet</a:t>
            </a:r>
            <a:r>
              <a:rPr lang="en-US" dirty="0"/>
              <a:t>()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Next, we are adding a table to the current worksheet based on the range and naming it the ”</a:t>
            </a:r>
            <a:r>
              <a:rPr lang="en-US" dirty="0" err="1"/>
              <a:t>ExpensesTable</a:t>
            </a:r>
            <a:r>
              <a:rPr lang="en-US" dirty="0"/>
              <a:t>”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We can use this name to easily re-reference the table later as seen in the next code sample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Next, we are setting the header row for the table using a 2D array.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You can also freeze the header row using the </a:t>
            </a:r>
            <a:r>
              <a:rPr lang="en-US" dirty="0" err="1"/>
              <a:t>freezePanes</a:t>
            </a:r>
            <a:r>
              <a:rPr lang="en-US" dirty="0"/>
              <a:t> collection on the worksheet and call </a:t>
            </a:r>
            <a:r>
              <a:rPr lang="en-US" dirty="0" err="1"/>
              <a:t>freezeRow</a:t>
            </a:r>
            <a:r>
              <a:rPr lang="en-US" dirty="0"/>
              <a:t>()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  <a:endParaRPr kumimoji="0" lang="en-US" sz="400" b="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effectLst/>
              <a:uLnTx/>
              <a:uFillTx/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pPr marL="0" marR="0" lvl="0" indent="0" algn="r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8B56EA-E28F-4F92-9F16-7A6F2501B303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327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11/1/2018 11:34 PM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327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647065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lnSpc>
                <a:spcPct val="90000"/>
              </a:lnSpc>
              <a:spcBef>
                <a:spcPts val="600"/>
              </a:spcBef>
            </a:pPr>
            <a:r>
              <a:rPr lang="en-US" b="1" dirty="0">
                <a:solidFill>
                  <a:srgbClr val="D83B01"/>
                </a:solidFill>
                <a:latin typeface="Segoe UI Semibold"/>
              </a:rPr>
              <a:t>Filtering</a:t>
            </a:r>
          </a:p>
          <a:p>
            <a:pPr lvl="0">
              <a:lnSpc>
                <a:spcPct val="90000"/>
              </a:lnSpc>
              <a:spcBef>
                <a:spcPts val="600"/>
              </a:spcBef>
            </a:pPr>
            <a:r>
              <a:rPr lang="en-US" sz="900" kern="1200" dirty="0">
                <a:solidFill>
                  <a:srgbClr val="2F2F2F"/>
                </a:solidFill>
                <a:latin typeface="Segoe UI Light" pitchFamily="34" charset="0"/>
                <a:ea typeface="+mn-ea"/>
                <a:cs typeface="+mn-cs"/>
              </a:rPr>
              <a:t>Any column of a table can be filtered using </a:t>
            </a:r>
            <a:r>
              <a:rPr lang="en-US" sz="900" kern="1200" dirty="0" err="1">
                <a:solidFill>
                  <a:srgbClr val="2F2F2F"/>
                </a:solidFill>
                <a:latin typeface="Segoe UI Light" pitchFamily="34" charset="0"/>
                <a:ea typeface="+mn-ea"/>
                <a:cs typeface="+mn-cs"/>
              </a:rPr>
              <a:t>Office.js</a:t>
            </a:r>
            <a:r>
              <a:rPr lang="en-US" sz="900" kern="1200" dirty="0">
                <a:solidFill>
                  <a:srgbClr val="2F2F2F"/>
                </a:solidFill>
                <a:latin typeface="Segoe UI Light" pitchFamily="34" charset="0"/>
                <a:ea typeface="+mn-ea"/>
                <a:cs typeface="+mn-cs"/>
              </a:rPr>
              <a:t>.</a:t>
            </a:r>
          </a:p>
          <a:p>
            <a:pPr lvl="0">
              <a:lnSpc>
                <a:spcPct val="90000"/>
              </a:lnSpc>
              <a:spcBef>
                <a:spcPts val="600"/>
              </a:spcBef>
            </a:pPr>
            <a:r>
              <a:rPr lang="en-US" sz="900" kern="1200" dirty="0">
                <a:solidFill>
                  <a:srgbClr val="2F2F2F"/>
                </a:solidFill>
                <a:latin typeface="Segoe UI Light" pitchFamily="34" charset="0"/>
                <a:ea typeface="+mn-ea"/>
                <a:cs typeface="+mn-cs"/>
              </a:rPr>
              <a:t>Filter a column by getting the column and using the </a:t>
            </a:r>
            <a:r>
              <a:rPr lang="en-US" sz="900" kern="1200" dirty="0" err="1">
                <a:solidFill>
                  <a:srgbClr val="2F2F2F"/>
                </a:solidFill>
                <a:latin typeface="Segoe UI Light" pitchFamily="34" charset="0"/>
                <a:ea typeface="+mn-ea"/>
                <a:cs typeface="+mn-cs"/>
              </a:rPr>
              <a:t>applyValuesFilter</a:t>
            </a:r>
            <a:r>
              <a:rPr lang="en-US" sz="900" kern="1200" dirty="0">
                <a:solidFill>
                  <a:srgbClr val="2F2F2F"/>
                </a:solidFill>
                <a:latin typeface="Segoe UI Light" pitchFamily="34" charset="0"/>
                <a:ea typeface="+mn-ea"/>
                <a:cs typeface="+mn-cs"/>
              </a:rPr>
              <a:t> function on its filter property</a:t>
            </a:r>
          </a:p>
          <a:p>
            <a:pPr lvl="0">
              <a:lnSpc>
                <a:spcPct val="90000"/>
              </a:lnSpc>
              <a:spcBef>
                <a:spcPts val="600"/>
              </a:spcBef>
            </a:pPr>
            <a:r>
              <a:rPr lang="en-US" sz="900" kern="1200" dirty="0">
                <a:solidFill>
                  <a:srgbClr val="2F2F2F"/>
                </a:solidFill>
                <a:latin typeface="Segoe UI Light" pitchFamily="34" charset="0"/>
                <a:ea typeface="+mn-ea"/>
                <a:cs typeface="+mn-cs"/>
              </a:rPr>
              <a:t>You can also programmatically re-apply filters and and clear filters on a table using the table functions </a:t>
            </a:r>
            <a:r>
              <a:rPr lang="en-US" sz="900" kern="1200" dirty="0" err="1">
                <a:solidFill>
                  <a:srgbClr val="2F2F2F"/>
                </a:solidFill>
                <a:latin typeface="Segoe UI Light" pitchFamily="34" charset="0"/>
                <a:ea typeface="+mn-ea"/>
                <a:cs typeface="+mn-cs"/>
              </a:rPr>
              <a:t>reapplyFilters</a:t>
            </a:r>
            <a:r>
              <a:rPr lang="en-US" sz="900" kern="1200" dirty="0">
                <a:solidFill>
                  <a:srgbClr val="2F2F2F"/>
                </a:solidFill>
                <a:latin typeface="Segoe UI Light" pitchFamily="34" charset="0"/>
                <a:ea typeface="+mn-ea"/>
                <a:cs typeface="+mn-cs"/>
              </a:rPr>
              <a:t> and </a:t>
            </a:r>
            <a:r>
              <a:rPr lang="en-US" sz="900" dirty="0" err="1">
                <a:solidFill>
                  <a:srgbClr val="2F2F2F"/>
                </a:solidFill>
              </a:rPr>
              <a:t>clearFilters</a:t>
            </a:r>
            <a:r>
              <a:rPr lang="en-US" sz="900" dirty="0">
                <a:solidFill>
                  <a:srgbClr val="2F2F2F"/>
                </a:solidFill>
              </a:rPr>
              <a:t> respectively</a:t>
            </a:r>
          </a:p>
          <a:p>
            <a:pPr lvl="0">
              <a:lnSpc>
                <a:spcPct val="90000"/>
              </a:lnSpc>
              <a:spcBef>
                <a:spcPts val="600"/>
              </a:spcBef>
            </a:pPr>
            <a:endParaRPr lang="en-US" sz="900" dirty="0">
              <a:solidFill>
                <a:srgbClr val="2F2F2F"/>
              </a:solidFill>
              <a:latin typeface="Segoe UI Semibold"/>
            </a:endParaRPr>
          </a:p>
          <a:p>
            <a:pPr lvl="0">
              <a:lnSpc>
                <a:spcPct val="90000"/>
              </a:lnSpc>
              <a:spcBef>
                <a:spcPts val="600"/>
              </a:spcBef>
            </a:pPr>
            <a:r>
              <a:rPr lang="en-US" b="1" dirty="0">
                <a:solidFill>
                  <a:srgbClr val="D83B01"/>
                </a:solidFill>
                <a:latin typeface="Segoe UI Semibold"/>
              </a:rPr>
              <a:t>Sorting</a:t>
            </a:r>
          </a:p>
          <a:p>
            <a:pPr lvl="0">
              <a:lnSpc>
                <a:spcPct val="90000"/>
              </a:lnSpc>
              <a:spcBef>
                <a:spcPts val="600"/>
              </a:spcBef>
            </a:pPr>
            <a:r>
              <a:rPr lang="en-US" sz="900" dirty="0">
                <a:solidFill>
                  <a:srgbClr val="2F2F2F"/>
                </a:solidFill>
              </a:rPr>
              <a:t>Table sorting can be applied by passing an array of </a:t>
            </a:r>
            <a:r>
              <a:rPr lang="en-US" sz="900" dirty="0" err="1">
                <a:solidFill>
                  <a:srgbClr val="2F2F2F"/>
                </a:solidFill>
              </a:rPr>
              <a:t>SortFields</a:t>
            </a:r>
            <a:r>
              <a:rPr lang="en-US" sz="900" dirty="0">
                <a:solidFill>
                  <a:srgbClr val="2F2F2F"/>
                </a:solidFill>
              </a:rPr>
              <a:t> to the </a:t>
            </a:r>
            <a:r>
              <a:rPr lang="en-US" sz="900" dirty="0" err="1">
                <a:solidFill>
                  <a:srgbClr val="2F2F2F"/>
                </a:solidFill>
              </a:rPr>
              <a:t>table.sort.apply</a:t>
            </a:r>
            <a:r>
              <a:rPr lang="en-US" sz="900" dirty="0">
                <a:solidFill>
                  <a:srgbClr val="2F2F2F"/>
                </a:solidFill>
              </a:rPr>
              <a:t>() function.</a:t>
            </a:r>
          </a:p>
          <a:p>
            <a:pPr lvl="0">
              <a:lnSpc>
                <a:spcPct val="90000"/>
              </a:lnSpc>
              <a:spcBef>
                <a:spcPts val="600"/>
              </a:spcBef>
            </a:pPr>
            <a:r>
              <a:rPr lang="en-US" sz="900" dirty="0">
                <a:solidFill>
                  <a:srgbClr val="2F2F2F"/>
                </a:solidFill>
                <a:latin typeface="Segoe UI Semibold"/>
              </a:rPr>
              <a:t>You can re-apply and clear table sorts using </a:t>
            </a:r>
            <a:r>
              <a:rPr lang="en-US" sz="900" dirty="0" err="1">
                <a:solidFill>
                  <a:srgbClr val="2F2F2F"/>
                </a:solidFill>
                <a:latin typeface="Segoe UI Semibold"/>
              </a:rPr>
              <a:t>table.sort.reapply</a:t>
            </a:r>
            <a:r>
              <a:rPr lang="en-US" sz="900" dirty="0">
                <a:solidFill>
                  <a:srgbClr val="2F2F2F"/>
                </a:solidFill>
                <a:latin typeface="Segoe UI Semibold"/>
              </a:rPr>
              <a:t>() and </a:t>
            </a:r>
            <a:r>
              <a:rPr lang="en-US" sz="900" dirty="0" err="1">
                <a:solidFill>
                  <a:srgbClr val="2F2F2F"/>
                </a:solidFill>
                <a:latin typeface="Segoe UI Semibold"/>
              </a:rPr>
              <a:t>table.sort.clear</a:t>
            </a:r>
            <a:r>
              <a:rPr lang="en-US" sz="900" dirty="0">
                <a:solidFill>
                  <a:srgbClr val="2F2F2F"/>
                </a:solidFill>
                <a:latin typeface="Segoe UI Semibold"/>
              </a:rPr>
              <a:t>() respectively.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  <a:endParaRPr kumimoji="0" lang="en-US" sz="400" b="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effectLst/>
              <a:uLnTx/>
              <a:uFillTx/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pPr marL="0" marR="0" lvl="0" indent="0" algn="r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8B56EA-E28F-4F92-9F16-7A6F2501B303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327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11/1/2018 11:34 PM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327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973856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lnSpc>
                <a:spcPct val="90000"/>
              </a:lnSpc>
              <a:spcBef>
                <a:spcPts val="600"/>
              </a:spcBef>
            </a:pPr>
            <a:r>
              <a:rPr lang="en-US" b="1" dirty="0">
                <a:solidFill>
                  <a:srgbClr val="D83B01"/>
                </a:solidFill>
                <a:latin typeface="Segoe UI Semibold"/>
              </a:rPr>
              <a:t>Charts</a:t>
            </a:r>
          </a:p>
          <a:p>
            <a:pPr lvl="0">
              <a:lnSpc>
                <a:spcPct val="90000"/>
              </a:lnSpc>
              <a:spcBef>
                <a:spcPts val="600"/>
              </a:spcBef>
            </a:pPr>
            <a:r>
              <a:rPr lang="en-US" sz="900" kern="1200" dirty="0">
                <a:solidFill>
                  <a:srgbClr val="2F2F2F"/>
                </a:solidFill>
                <a:latin typeface="Segoe UI Light" pitchFamily="34" charset="0"/>
                <a:ea typeface="+mn-ea"/>
                <a:cs typeface="+mn-cs"/>
              </a:rPr>
              <a:t>Microsoft Excel has become a playground for data manipulation and visualization. So it no surprise that the Excel JavaScript APIs allow developers to add and manipulate charts.</a:t>
            </a:r>
          </a:p>
          <a:p>
            <a:pPr lvl="0">
              <a:lnSpc>
                <a:spcPct val="90000"/>
              </a:lnSpc>
              <a:spcBef>
                <a:spcPts val="600"/>
              </a:spcBef>
            </a:pPr>
            <a:r>
              <a:rPr lang="en-US" sz="900" kern="1200" dirty="0">
                <a:solidFill>
                  <a:srgbClr val="2F2F2F"/>
                </a:solidFill>
                <a:latin typeface="Segoe UI Light" pitchFamily="34" charset="0"/>
                <a:ea typeface="+mn-ea"/>
                <a:cs typeface="+mn-cs"/>
              </a:rPr>
              <a:t>Charts exist within worksheets, but can also be accessed directly from the workbook object.</a:t>
            </a:r>
          </a:p>
          <a:p>
            <a:pPr lvl="0">
              <a:lnSpc>
                <a:spcPct val="90000"/>
              </a:lnSpc>
              <a:spcBef>
                <a:spcPts val="600"/>
              </a:spcBef>
            </a:pPr>
            <a:r>
              <a:rPr lang="en-US" sz="900" kern="1200" dirty="0">
                <a:solidFill>
                  <a:srgbClr val="2F2F2F"/>
                </a:solidFill>
                <a:latin typeface="Segoe UI Light" pitchFamily="34" charset="0"/>
                <a:ea typeface="+mn-ea"/>
                <a:cs typeface="+mn-cs"/>
              </a:rPr>
              <a:t>Charts have a number of complex relational properties that can be used to fine-tune the look of a chart. These include titles, legends, axes, series, labels, format, and much more.</a:t>
            </a:r>
          </a:p>
          <a:p>
            <a:pPr lvl="0">
              <a:lnSpc>
                <a:spcPct val="90000"/>
              </a:lnSpc>
              <a:spcBef>
                <a:spcPts val="600"/>
              </a:spcBef>
            </a:pPr>
            <a:r>
              <a:rPr lang="en-US" sz="900" dirty="0">
                <a:solidFill>
                  <a:srgbClr val="2F2F2F"/>
                </a:solidFill>
                <a:latin typeface="Segoe UI Semibold"/>
              </a:rPr>
              <a:t>Charts are created based on a data range and are often created in conjunction with tables.</a:t>
            </a:r>
          </a:p>
          <a:p>
            <a:pPr lvl="0">
              <a:lnSpc>
                <a:spcPct val="90000"/>
              </a:lnSpc>
              <a:spcBef>
                <a:spcPts val="600"/>
              </a:spcBef>
            </a:pPr>
            <a:r>
              <a:rPr lang="en-US" sz="900" dirty="0">
                <a:solidFill>
                  <a:srgbClr val="2F2F2F"/>
                </a:solidFill>
                <a:latin typeface="Segoe UI Semibold"/>
              </a:rPr>
              <a:t>The </a:t>
            </a:r>
            <a:r>
              <a:rPr lang="en-US" sz="900" dirty="0" err="1">
                <a:solidFill>
                  <a:srgbClr val="2F2F2F"/>
                </a:solidFill>
                <a:latin typeface="Segoe UI Semibold"/>
              </a:rPr>
              <a:t>worksheet.charts.add</a:t>
            </a:r>
            <a:r>
              <a:rPr lang="en-US" sz="900" dirty="0">
                <a:solidFill>
                  <a:srgbClr val="2F2F2F"/>
                </a:solidFill>
                <a:latin typeface="Segoe UI Semibold"/>
              </a:rPr>
              <a:t> function is used to create a chart, which accepts a chart type (discussed more in the next slide), a data range, and </a:t>
            </a:r>
            <a:r>
              <a:rPr lang="en-US" sz="900" dirty="0" err="1">
                <a:solidFill>
                  <a:srgbClr val="2F2F2F"/>
                </a:solidFill>
                <a:latin typeface="Segoe UI Semibold"/>
              </a:rPr>
              <a:t>seriesBy</a:t>
            </a:r>
            <a:r>
              <a:rPr lang="en-US" sz="900" dirty="0">
                <a:solidFill>
                  <a:srgbClr val="2F2F2F"/>
                </a:solidFill>
                <a:latin typeface="Segoe UI Semibold"/>
              </a:rPr>
              <a:t> (possible values include Auto, Scalar, Matrix).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  <a:endParaRPr kumimoji="0" lang="en-US" sz="400" b="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effectLst/>
              <a:uLnTx/>
              <a:uFillTx/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pPr marL="0" marR="0" lvl="0" indent="0" algn="r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8B56EA-E28F-4F92-9F16-7A6F2501B303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327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11/1/2018 11:34 PM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327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577052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sample shows how to insert a new chart and getting an existing chart based on a name.</a:t>
            </a:r>
          </a:p>
          <a:p>
            <a:r>
              <a:rPr lang="en-US" dirty="0"/>
              <a:t>The new chart is being defined as a clustered column chart, based on some table data, and asked Excel to figure out if it should be </a:t>
            </a:r>
            <a:r>
              <a:rPr lang="en-US" sz="900" b="0" i="0" kern="1200" dirty="0">
                <a:solidFill>
                  <a:schemeClr val="tx1"/>
                </a:solidFill>
                <a:effectLst/>
                <a:latin typeface="Segoe UI Light" pitchFamily="34" charset="0"/>
                <a:ea typeface="+mn-ea"/>
                <a:cs typeface="+mn-cs"/>
              </a:rPr>
              <a:t>charted </a:t>
            </a:r>
            <a:r>
              <a:rPr lang="en-US" sz="900" b="0" i="0" kern="1200" dirty="0" err="1">
                <a:solidFill>
                  <a:schemeClr val="tx1"/>
                </a:solidFill>
                <a:effectLst/>
                <a:latin typeface="Segoe UI Light" pitchFamily="34" charset="0"/>
                <a:ea typeface="+mn-ea"/>
                <a:cs typeface="+mn-cs"/>
              </a:rPr>
              <a:t>rowwise</a:t>
            </a:r>
            <a:r>
              <a:rPr lang="en-US" sz="900" b="0" i="0" kern="1200" dirty="0">
                <a:solidFill>
                  <a:schemeClr val="tx1"/>
                </a:solidFill>
                <a:effectLst/>
                <a:latin typeface="Segoe UI Light" pitchFamily="34" charset="0"/>
                <a:ea typeface="+mn-ea"/>
                <a:cs typeface="+mn-cs"/>
              </a:rPr>
              <a:t> or </a:t>
            </a:r>
            <a:r>
              <a:rPr lang="en-US" sz="900" b="0" i="0" kern="1200" dirty="0" err="1">
                <a:solidFill>
                  <a:schemeClr val="tx1"/>
                </a:solidFill>
                <a:effectLst/>
                <a:latin typeface="Segoe UI Light" pitchFamily="34" charset="0"/>
                <a:ea typeface="+mn-ea"/>
                <a:cs typeface="+mn-cs"/>
              </a:rPr>
              <a:t>columnwise</a:t>
            </a:r>
            <a:endParaRPr lang="en-US" sz="900" b="0" i="0" kern="1200" dirty="0">
              <a:solidFill>
                <a:schemeClr val="tx1"/>
              </a:solidFill>
              <a:effectLst/>
              <a:latin typeface="Segoe UI Light" pitchFamily="34" charset="0"/>
              <a:ea typeface="+mn-ea"/>
              <a:cs typeface="+mn-cs"/>
            </a:endParaRPr>
          </a:p>
          <a:p>
            <a:r>
              <a:rPr lang="en-US" sz="900" b="0" i="0" kern="1200" dirty="0">
                <a:solidFill>
                  <a:schemeClr val="tx1"/>
                </a:solidFill>
                <a:effectLst/>
                <a:latin typeface="Segoe UI Light" pitchFamily="34" charset="0"/>
                <a:ea typeface="+mn-ea"/>
                <a:cs typeface="+mn-cs"/>
              </a:rPr>
              <a:t>Below you can see how you can use </a:t>
            </a:r>
            <a:r>
              <a:rPr lang="en-US" sz="900" b="0" i="0" kern="1200" dirty="0" err="1">
                <a:solidFill>
                  <a:schemeClr val="tx1"/>
                </a:solidFill>
                <a:effectLst/>
                <a:latin typeface="Segoe UI Light" pitchFamily="34" charset="0"/>
                <a:ea typeface="+mn-ea"/>
                <a:cs typeface="+mn-cs"/>
              </a:rPr>
              <a:t>Office.js</a:t>
            </a:r>
            <a:r>
              <a:rPr lang="en-US" sz="900" b="0" i="0" kern="1200" dirty="0">
                <a:solidFill>
                  <a:schemeClr val="tx1"/>
                </a:solidFill>
                <a:effectLst/>
                <a:latin typeface="Segoe UI Light" pitchFamily="34" charset="0"/>
                <a:ea typeface="+mn-ea"/>
                <a:cs typeface="+mn-cs"/>
              </a:rPr>
              <a:t> to manipulate details to perfect a chart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  <a:endParaRPr kumimoji="0" lang="en-US" sz="400" b="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effectLst/>
              <a:uLnTx/>
              <a:uFillTx/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pPr marL="0" marR="0" lvl="0" indent="0" algn="r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8B56EA-E28F-4F92-9F16-7A6F2501B303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327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11/1/2018 11:34 PM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327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694767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  <a:endParaRPr kumimoji="0" lang="en-US" sz="400" b="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effectLst/>
              <a:uLnTx/>
              <a:uFillTx/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pPr marL="0" marR="0" lvl="0" indent="0" algn="r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8B56EA-E28F-4F92-9F16-7A6F2501B303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327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11/1/2018 11:34 PM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327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379631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For exploring the Office.js functionality in real time without needing to code up your own add-in.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103E5C-8DD5-4C89-AC30-FB42E9D4790B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18650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103E5C-8DD5-4C89-AC30-FB42E9D4790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141163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t>Microsoft Build 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pPr marL="0" marR="0" lvl="0" indent="0" algn="r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8B56EA-E28F-4F92-9F16-7A6F2501B303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327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11/1/2018 11:34 PM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327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F7E26E-6F4C-435E-8D64-5FD5EE875F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335528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23568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626521C-D9A5-44F2-9729-31AEB308F9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6000" y="-793023"/>
            <a:ext cx="9719999" cy="606702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F2030F1-4E27-460F-AAAD-BDB0E0222A0C}"/>
              </a:ext>
            </a:extLst>
          </p:cNvPr>
          <p:cNvSpPr/>
          <p:nvPr userDrawn="1"/>
        </p:nvSpPr>
        <p:spPr>
          <a:xfrm>
            <a:off x="1776000" y="0"/>
            <a:ext cx="10416000" cy="6858000"/>
          </a:xfrm>
          <a:prstGeom prst="rect">
            <a:avLst/>
          </a:prstGeom>
          <a:solidFill>
            <a:srgbClr val="23568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7CB415-2AFB-46BC-936A-BB0B40187D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" y="4599000"/>
            <a:ext cx="9144000" cy="1352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rgbClr val="F2F2F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3FA6B4-DCEC-4A8C-ACB5-9BC3EFEBAC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000" y="5994000"/>
            <a:ext cx="9144000" cy="641636"/>
          </a:xfrm>
        </p:spPr>
        <p:txBody>
          <a:bodyPr>
            <a:norm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1800" kern="1200" spc="-50" baseline="0" dirty="0">
                <a:solidFill>
                  <a:srgbClr val="F2F2F2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C7B8511-5FFF-4742-9851-69AD6CEB92C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6000" y="549000"/>
            <a:ext cx="1058613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952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rgbClr val="23568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896ED66-E95C-499D-A357-00B71AD7279F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163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D7B231-B42B-45E8-BC51-7F29536E1EF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6550" y="1269000"/>
            <a:ext cx="899450" cy="494975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1">
                <a:solidFill>
                  <a:srgbClr val="F2F2F2"/>
                </a:solidFill>
              </a:defRPr>
            </a:lvl1pPr>
            <a:lvl2pPr>
              <a:defRPr sz="2400">
                <a:solidFill>
                  <a:srgbClr val="F2F2F2"/>
                </a:solidFill>
              </a:defRPr>
            </a:lvl2pPr>
            <a:lvl3pPr>
              <a:defRPr sz="2400">
                <a:solidFill>
                  <a:srgbClr val="F2F2F2"/>
                </a:solidFill>
              </a:defRPr>
            </a:lvl3pPr>
            <a:lvl4pPr>
              <a:defRPr sz="2400">
                <a:solidFill>
                  <a:srgbClr val="F2F2F2"/>
                </a:solidFill>
              </a:defRPr>
            </a:lvl4pPr>
            <a:lvl5pPr>
              <a:defRPr sz="2400">
                <a:solidFill>
                  <a:srgbClr val="F2F2F2"/>
                </a:solidFill>
              </a:defRPr>
            </a:lvl5pPr>
          </a:lstStyle>
          <a:p>
            <a:pPr lvl="0"/>
            <a:r>
              <a:rPr lang="en-US"/>
              <a:t>00:00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EAC052E-0B08-4391-BA33-B683EF5C43A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81000" y="1269001"/>
            <a:ext cx="4545000" cy="630050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rgbClr val="F2F2F2"/>
                </a:solidFill>
              </a:defRPr>
            </a:lvl1pPr>
            <a:lvl2pPr>
              <a:defRPr sz="2400">
                <a:solidFill>
                  <a:srgbClr val="F2F2F2"/>
                </a:solidFill>
              </a:defRPr>
            </a:lvl2pPr>
            <a:lvl3pPr>
              <a:defRPr sz="2400">
                <a:solidFill>
                  <a:srgbClr val="F2F2F2"/>
                </a:solidFill>
              </a:defRPr>
            </a:lvl3pPr>
            <a:lvl4pPr>
              <a:defRPr sz="2400">
                <a:solidFill>
                  <a:srgbClr val="F2F2F2"/>
                </a:solidFill>
              </a:defRPr>
            </a:lvl4pPr>
            <a:lvl5pPr>
              <a:defRPr sz="2400">
                <a:solidFill>
                  <a:srgbClr val="F2F2F2"/>
                </a:solidFill>
              </a:defRPr>
            </a:lvl5pPr>
          </a:lstStyle>
          <a:p>
            <a:pPr lvl="0"/>
            <a:r>
              <a:rPr lang="en-US"/>
              <a:t>[Description]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7C8A4268-959A-4CFE-A595-E2AFBD11CC0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6550" y="1989000"/>
            <a:ext cx="899450" cy="494975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1">
                <a:solidFill>
                  <a:srgbClr val="F2F2F2"/>
                </a:solidFill>
              </a:defRPr>
            </a:lvl1pPr>
            <a:lvl2pPr>
              <a:defRPr sz="2400">
                <a:solidFill>
                  <a:srgbClr val="F2F2F2"/>
                </a:solidFill>
              </a:defRPr>
            </a:lvl2pPr>
            <a:lvl3pPr>
              <a:defRPr sz="2400">
                <a:solidFill>
                  <a:srgbClr val="F2F2F2"/>
                </a:solidFill>
              </a:defRPr>
            </a:lvl3pPr>
            <a:lvl4pPr>
              <a:defRPr sz="2400">
                <a:solidFill>
                  <a:srgbClr val="F2F2F2"/>
                </a:solidFill>
              </a:defRPr>
            </a:lvl4pPr>
            <a:lvl5pPr>
              <a:defRPr sz="2400">
                <a:solidFill>
                  <a:srgbClr val="F2F2F2"/>
                </a:solidFill>
              </a:defRPr>
            </a:lvl5pPr>
          </a:lstStyle>
          <a:p>
            <a:pPr lvl="0"/>
            <a:r>
              <a:rPr lang="en-US"/>
              <a:t>00:00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537028A8-3D16-4E81-9F55-87ADDE8881B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81000" y="1989001"/>
            <a:ext cx="4545000" cy="630050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rgbClr val="F2F2F2"/>
                </a:solidFill>
              </a:defRPr>
            </a:lvl1pPr>
            <a:lvl2pPr>
              <a:defRPr sz="2400">
                <a:solidFill>
                  <a:srgbClr val="F2F2F2"/>
                </a:solidFill>
              </a:defRPr>
            </a:lvl2pPr>
            <a:lvl3pPr>
              <a:defRPr sz="2400">
                <a:solidFill>
                  <a:srgbClr val="F2F2F2"/>
                </a:solidFill>
              </a:defRPr>
            </a:lvl3pPr>
            <a:lvl4pPr>
              <a:defRPr sz="2400">
                <a:solidFill>
                  <a:srgbClr val="F2F2F2"/>
                </a:solidFill>
              </a:defRPr>
            </a:lvl4pPr>
            <a:lvl5pPr>
              <a:defRPr sz="2400">
                <a:solidFill>
                  <a:srgbClr val="F2F2F2"/>
                </a:solidFill>
              </a:defRPr>
            </a:lvl5pPr>
          </a:lstStyle>
          <a:p>
            <a:pPr lvl="0"/>
            <a:r>
              <a:rPr lang="en-US"/>
              <a:t>[Description]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81784B64-93E3-4C58-8F71-3BCF2FE744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36550" y="2709000"/>
            <a:ext cx="899450" cy="494975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1">
                <a:solidFill>
                  <a:srgbClr val="F2F2F2"/>
                </a:solidFill>
              </a:defRPr>
            </a:lvl1pPr>
            <a:lvl2pPr>
              <a:defRPr sz="2400">
                <a:solidFill>
                  <a:srgbClr val="F2F2F2"/>
                </a:solidFill>
              </a:defRPr>
            </a:lvl2pPr>
            <a:lvl3pPr>
              <a:defRPr sz="2400">
                <a:solidFill>
                  <a:srgbClr val="F2F2F2"/>
                </a:solidFill>
              </a:defRPr>
            </a:lvl3pPr>
            <a:lvl4pPr>
              <a:defRPr sz="2400">
                <a:solidFill>
                  <a:srgbClr val="F2F2F2"/>
                </a:solidFill>
              </a:defRPr>
            </a:lvl4pPr>
            <a:lvl5pPr>
              <a:defRPr sz="2400">
                <a:solidFill>
                  <a:srgbClr val="F2F2F2"/>
                </a:solidFill>
              </a:defRPr>
            </a:lvl5pPr>
          </a:lstStyle>
          <a:p>
            <a:pPr lvl="0"/>
            <a:r>
              <a:rPr lang="en-US"/>
              <a:t>00:00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2AE5F81B-63C3-49E7-87D8-AB3BF4B4E41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1000" y="2709001"/>
            <a:ext cx="4545000" cy="630050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rgbClr val="F2F2F2"/>
                </a:solidFill>
              </a:defRPr>
            </a:lvl1pPr>
            <a:lvl2pPr>
              <a:defRPr sz="2400">
                <a:solidFill>
                  <a:srgbClr val="F2F2F2"/>
                </a:solidFill>
              </a:defRPr>
            </a:lvl2pPr>
            <a:lvl3pPr>
              <a:defRPr sz="2400">
                <a:solidFill>
                  <a:srgbClr val="F2F2F2"/>
                </a:solidFill>
              </a:defRPr>
            </a:lvl3pPr>
            <a:lvl4pPr>
              <a:defRPr sz="2400">
                <a:solidFill>
                  <a:srgbClr val="F2F2F2"/>
                </a:solidFill>
              </a:defRPr>
            </a:lvl4pPr>
            <a:lvl5pPr>
              <a:defRPr sz="2400">
                <a:solidFill>
                  <a:srgbClr val="F2F2F2"/>
                </a:solidFill>
              </a:defRPr>
            </a:lvl5pPr>
          </a:lstStyle>
          <a:p>
            <a:pPr lvl="0"/>
            <a:r>
              <a:rPr lang="en-US"/>
              <a:t>[Description]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EAACC181-770F-4C3B-AB9E-EDDCA9BA95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36550" y="3429000"/>
            <a:ext cx="899450" cy="494975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1">
                <a:solidFill>
                  <a:srgbClr val="F2F2F2"/>
                </a:solidFill>
              </a:defRPr>
            </a:lvl1pPr>
            <a:lvl2pPr>
              <a:defRPr sz="2400">
                <a:solidFill>
                  <a:srgbClr val="F2F2F2"/>
                </a:solidFill>
              </a:defRPr>
            </a:lvl2pPr>
            <a:lvl3pPr>
              <a:defRPr sz="2400">
                <a:solidFill>
                  <a:srgbClr val="F2F2F2"/>
                </a:solidFill>
              </a:defRPr>
            </a:lvl3pPr>
            <a:lvl4pPr>
              <a:defRPr sz="2400">
                <a:solidFill>
                  <a:srgbClr val="F2F2F2"/>
                </a:solidFill>
              </a:defRPr>
            </a:lvl4pPr>
            <a:lvl5pPr>
              <a:defRPr sz="2400">
                <a:solidFill>
                  <a:srgbClr val="F2F2F2"/>
                </a:solidFill>
              </a:defRPr>
            </a:lvl5pPr>
          </a:lstStyle>
          <a:p>
            <a:pPr lvl="0"/>
            <a:r>
              <a:rPr lang="en-US"/>
              <a:t>00:00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A7D4DB09-5691-44F1-B73C-F525155B76B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281000" y="3429001"/>
            <a:ext cx="4545000" cy="630050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rgbClr val="F2F2F2"/>
                </a:solidFill>
              </a:defRPr>
            </a:lvl1pPr>
            <a:lvl2pPr>
              <a:defRPr sz="2400">
                <a:solidFill>
                  <a:srgbClr val="F2F2F2"/>
                </a:solidFill>
              </a:defRPr>
            </a:lvl2pPr>
            <a:lvl3pPr>
              <a:defRPr sz="2400">
                <a:solidFill>
                  <a:srgbClr val="F2F2F2"/>
                </a:solidFill>
              </a:defRPr>
            </a:lvl3pPr>
            <a:lvl4pPr>
              <a:defRPr sz="2400">
                <a:solidFill>
                  <a:srgbClr val="F2F2F2"/>
                </a:solidFill>
              </a:defRPr>
            </a:lvl4pPr>
            <a:lvl5pPr>
              <a:defRPr sz="2400">
                <a:solidFill>
                  <a:srgbClr val="F2F2F2"/>
                </a:solidFill>
              </a:defRPr>
            </a:lvl5pPr>
          </a:lstStyle>
          <a:p>
            <a:pPr lvl="0"/>
            <a:r>
              <a:rPr lang="en-US"/>
              <a:t>[Description]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0CD0FD60-9724-4C7C-B7F9-425D37A8B5D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36550" y="4149000"/>
            <a:ext cx="899450" cy="494975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1">
                <a:solidFill>
                  <a:srgbClr val="F2F2F2"/>
                </a:solidFill>
              </a:defRPr>
            </a:lvl1pPr>
            <a:lvl2pPr>
              <a:defRPr sz="2400">
                <a:solidFill>
                  <a:srgbClr val="F2F2F2"/>
                </a:solidFill>
              </a:defRPr>
            </a:lvl2pPr>
            <a:lvl3pPr>
              <a:defRPr sz="2400">
                <a:solidFill>
                  <a:srgbClr val="F2F2F2"/>
                </a:solidFill>
              </a:defRPr>
            </a:lvl3pPr>
            <a:lvl4pPr>
              <a:defRPr sz="2400">
                <a:solidFill>
                  <a:srgbClr val="F2F2F2"/>
                </a:solidFill>
              </a:defRPr>
            </a:lvl4pPr>
            <a:lvl5pPr>
              <a:defRPr sz="2400">
                <a:solidFill>
                  <a:srgbClr val="F2F2F2"/>
                </a:solidFill>
              </a:defRPr>
            </a:lvl5pPr>
          </a:lstStyle>
          <a:p>
            <a:pPr lvl="0"/>
            <a:r>
              <a:rPr lang="en-US"/>
              <a:t>00:00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35C92CEE-CAE5-42F3-9E2A-F9F7ABFA305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281000" y="4149001"/>
            <a:ext cx="4545000" cy="630050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rgbClr val="F2F2F2"/>
                </a:solidFill>
              </a:defRPr>
            </a:lvl1pPr>
            <a:lvl2pPr>
              <a:defRPr sz="2400">
                <a:solidFill>
                  <a:srgbClr val="F2F2F2"/>
                </a:solidFill>
              </a:defRPr>
            </a:lvl2pPr>
            <a:lvl3pPr>
              <a:defRPr sz="2400">
                <a:solidFill>
                  <a:srgbClr val="F2F2F2"/>
                </a:solidFill>
              </a:defRPr>
            </a:lvl3pPr>
            <a:lvl4pPr>
              <a:defRPr sz="2400">
                <a:solidFill>
                  <a:srgbClr val="F2F2F2"/>
                </a:solidFill>
              </a:defRPr>
            </a:lvl4pPr>
            <a:lvl5pPr>
              <a:defRPr sz="2400">
                <a:solidFill>
                  <a:srgbClr val="F2F2F2"/>
                </a:solidFill>
              </a:defRPr>
            </a:lvl5pPr>
          </a:lstStyle>
          <a:p>
            <a:pPr lvl="0"/>
            <a:r>
              <a:rPr lang="en-US"/>
              <a:t>[Description]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5D9BBFEE-6DBB-44F1-A2C7-8125B75DB30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36550" y="4868999"/>
            <a:ext cx="899450" cy="494975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1">
                <a:solidFill>
                  <a:srgbClr val="F2F2F2"/>
                </a:solidFill>
              </a:defRPr>
            </a:lvl1pPr>
            <a:lvl2pPr>
              <a:defRPr sz="2400">
                <a:solidFill>
                  <a:srgbClr val="F2F2F2"/>
                </a:solidFill>
              </a:defRPr>
            </a:lvl2pPr>
            <a:lvl3pPr>
              <a:defRPr sz="2400">
                <a:solidFill>
                  <a:srgbClr val="F2F2F2"/>
                </a:solidFill>
              </a:defRPr>
            </a:lvl3pPr>
            <a:lvl4pPr>
              <a:defRPr sz="2400">
                <a:solidFill>
                  <a:srgbClr val="F2F2F2"/>
                </a:solidFill>
              </a:defRPr>
            </a:lvl4pPr>
            <a:lvl5pPr>
              <a:defRPr sz="2400">
                <a:solidFill>
                  <a:srgbClr val="F2F2F2"/>
                </a:solidFill>
              </a:defRPr>
            </a:lvl5pPr>
          </a:lstStyle>
          <a:p>
            <a:pPr lvl="0"/>
            <a:r>
              <a:rPr lang="en-US"/>
              <a:t>00:00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0A13A669-1B38-461E-9927-0058B872B7A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281000" y="4869000"/>
            <a:ext cx="4545000" cy="630050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rgbClr val="F2F2F2"/>
                </a:solidFill>
              </a:defRPr>
            </a:lvl1pPr>
            <a:lvl2pPr>
              <a:defRPr sz="2400">
                <a:solidFill>
                  <a:srgbClr val="F2F2F2"/>
                </a:solidFill>
              </a:defRPr>
            </a:lvl2pPr>
            <a:lvl3pPr>
              <a:defRPr sz="2400">
                <a:solidFill>
                  <a:srgbClr val="F2F2F2"/>
                </a:solidFill>
              </a:defRPr>
            </a:lvl3pPr>
            <a:lvl4pPr>
              <a:defRPr sz="2400">
                <a:solidFill>
                  <a:srgbClr val="F2F2F2"/>
                </a:solidFill>
              </a:defRPr>
            </a:lvl4pPr>
            <a:lvl5pPr>
              <a:defRPr sz="2400">
                <a:solidFill>
                  <a:srgbClr val="F2F2F2"/>
                </a:solidFill>
              </a:defRPr>
            </a:lvl5pPr>
          </a:lstStyle>
          <a:p>
            <a:pPr lvl="0"/>
            <a:r>
              <a:rPr lang="en-US"/>
              <a:t>[Description]</a:t>
            </a:r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011D1179-1E3C-4B82-94A4-B2FD40DFE2DA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366550" y="1269000"/>
            <a:ext cx="899450" cy="494975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1">
                <a:solidFill>
                  <a:srgbClr val="F2F2F2"/>
                </a:solidFill>
              </a:defRPr>
            </a:lvl1pPr>
            <a:lvl2pPr>
              <a:defRPr sz="2400">
                <a:solidFill>
                  <a:srgbClr val="F2F2F2"/>
                </a:solidFill>
              </a:defRPr>
            </a:lvl2pPr>
            <a:lvl3pPr>
              <a:defRPr sz="2400">
                <a:solidFill>
                  <a:srgbClr val="F2F2F2"/>
                </a:solidFill>
              </a:defRPr>
            </a:lvl3pPr>
            <a:lvl4pPr>
              <a:defRPr sz="2400">
                <a:solidFill>
                  <a:srgbClr val="F2F2F2"/>
                </a:solidFill>
              </a:defRPr>
            </a:lvl4pPr>
            <a:lvl5pPr>
              <a:defRPr sz="2400">
                <a:solidFill>
                  <a:srgbClr val="F2F2F2"/>
                </a:solidFill>
              </a:defRPr>
            </a:lvl5pPr>
          </a:lstStyle>
          <a:p>
            <a:pPr lvl="0"/>
            <a:r>
              <a:rPr lang="en-US"/>
              <a:t>00:00</a:t>
            </a:r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56723640-A36E-4558-97DD-568CD39F9C5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311000" y="1269001"/>
            <a:ext cx="4545000" cy="630050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rgbClr val="F2F2F2"/>
                </a:solidFill>
              </a:defRPr>
            </a:lvl1pPr>
            <a:lvl2pPr>
              <a:defRPr sz="2400">
                <a:solidFill>
                  <a:srgbClr val="F2F2F2"/>
                </a:solidFill>
              </a:defRPr>
            </a:lvl2pPr>
            <a:lvl3pPr>
              <a:defRPr sz="2400">
                <a:solidFill>
                  <a:srgbClr val="F2F2F2"/>
                </a:solidFill>
              </a:defRPr>
            </a:lvl3pPr>
            <a:lvl4pPr>
              <a:defRPr sz="2400">
                <a:solidFill>
                  <a:srgbClr val="F2F2F2"/>
                </a:solidFill>
              </a:defRPr>
            </a:lvl4pPr>
            <a:lvl5pPr>
              <a:defRPr sz="2400">
                <a:solidFill>
                  <a:srgbClr val="F2F2F2"/>
                </a:solidFill>
              </a:defRPr>
            </a:lvl5pPr>
          </a:lstStyle>
          <a:p>
            <a:pPr lvl="0"/>
            <a:r>
              <a:rPr lang="en-US"/>
              <a:t>[Description]</a:t>
            </a:r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8155134E-9ACB-4818-B411-4AA8F50B58B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366550" y="1989000"/>
            <a:ext cx="899450" cy="494975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1">
                <a:solidFill>
                  <a:srgbClr val="F2F2F2"/>
                </a:solidFill>
              </a:defRPr>
            </a:lvl1pPr>
            <a:lvl2pPr>
              <a:defRPr sz="2400">
                <a:solidFill>
                  <a:srgbClr val="F2F2F2"/>
                </a:solidFill>
              </a:defRPr>
            </a:lvl2pPr>
            <a:lvl3pPr>
              <a:defRPr sz="2400">
                <a:solidFill>
                  <a:srgbClr val="F2F2F2"/>
                </a:solidFill>
              </a:defRPr>
            </a:lvl3pPr>
            <a:lvl4pPr>
              <a:defRPr sz="2400">
                <a:solidFill>
                  <a:srgbClr val="F2F2F2"/>
                </a:solidFill>
              </a:defRPr>
            </a:lvl4pPr>
            <a:lvl5pPr>
              <a:defRPr sz="2400">
                <a:solidFill>
                  <a:srgbClr val="F2F2F2"/>
                </a:solidFill>
              </a:defRPr>
            </a:lvl5pPr>
          </a:lstStyle>
          <a:p>
            <a:pPr lvl="0"/>
            <a:r>
              <a:rPr lang="en-US"/>
              <a:t>00:00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79240262-EFFF-4ACC-A914-FC5C72F66E4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311000" y="1989001"/>
            <a:ext cx="4545000" cy="630050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rgbClr val="F2F2F2"/>
                </a:solidFill>
              </a:defRPr>
            </a:lvl1pPr>
            <a:lvl2pPr>
              <a:defRPr sz="2400">
                <a:solidFill>
                  <a:srgbClr val="F2F2F2"/>
                </a:solidFill>
              </a:defRPr>
            </a:lvl2pPr>
            <a:lvl3pPr>
              <a:defRPr sz="2400">
                <a:solidFill>
                  <a:srgbClr val="F2F2F2"/>
                </a:solidFill>
              </a:defRPr>
            </a:lvl3pPr>
            <a:lvl4pPr>
              <a:defRPr sz="2400">
                <a:solidFill>
                  <a:srgbClr val="F2F2F2"/>
                </a:solidFill>
              </a:defRPr>
            </a:lvl4pPr>
            <a:lvl5pPr>
              <a:defRPr sz="2400">
                <a:solidFill>
                  <a:srgbClr val="F2F2F2"/>
                </a:solidFill>
              </a:defRPr>
            </a:lvl5pPr>
          </a:lstStyle>
          <a:p>
            <a:pPr lvl="0"/>
            <a:r>
              <a:rPr lang="en-US"/>
              <a:t>[Description]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445DAD2F-3C4C-431F-A64E-544FD417A3A1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366550" y="2709000"/>
            <a:ext cx="899450" cy="494975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1">
                <a:solidFill>
                  <a:srgbClr val="F2F2F2"/>
                </a:solidFill>
              </a:defRPr>
            </a:lvl1pPr>
            <a:lvl2pPr>
              <a:defRPr sz="2400">
                <a:solidFill>
                  <a:srgbClr val="F2F2F2"/>
                </a:solidFill>
              </a:defRPr>
            </a:lvl2pPr>
            <a:lvl3pPr>
              <a:defRPr sz="2400">
                <a:solidFill>
                  <a:srgbClr val="F2F2F2"/>
                </a:solidFill>
              </a:defRPr>
            </a:lvl3pPr>
            <a:lvl4pPr>
              <a:defRPr sz="2400">
                <a:solidFill>
                  <a:srgbClr val="F2F2F2"/>
                </a:solidFill>
              </a:defRPr>
            </a:lvl4pPr>
            <a:lvl5pPr>
              <a:defRPr sz="2400">
                <a:solidFill>
                  <a:srgbClr val="F2F2F2"/>
                </a:solidFill>
              </a:defRPr>
            </a:lvl5pPr>
          </a:lstStyle>
          <a:p>
            <a:pPr lvl="0"/>
            <a:r>
              <a:rPr lang="en-US"/>
              <a:t>00:00</a:t>
            </a:r>
          </a:p>
        </p:txBody>
      </p:sp>
      <p:sp>
        <p:nvSpPr>
          <p:cNvPr id="42" name="Text Placeholder 2">
            <a:extLst>
              <a:ext uri="{FF2B5EF4-FFF2-40B4-BE49-F238E27FC236}">
                <a16:creationId xmlns:a16="http://schemas.microsoft.com/office/drawing/2014/main" id="{6BFD6B20-654B-4021-AFCD-6BFB92C3A674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311000" y="2709001"/>
            <a:ext cx="4545000" cy="630050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rgbClr val="F2F2F2"/>
                </a:solidFill>
              </a:defRPr>
            </a:lvl1pPr>
            <a:lvl2pPr>
              <a:defRPr sz="2400">
                <a:solidFill>
                  <a:srgbClr val="F2F2F2"/>
                </a:solidFill>
              </a:defRPr>
            </a:lvl2pPr>
            <a:lvl3pPr>
              <a:defRPr sz="2400">
                <a:solidFill>
                  <a:srgbClr val="F2F2F2"/>
                </a:solidFill>
              </a:defRPr>
            </a:lvl3pPr>
            <a:lvl4pPr>
              <a:defRPr sz="2400">
                <a:solidFill>
                  <a:srgbClr val="F2F2F2"/>
                </a:solidFill>
              </a:defRPr>
            </a:lvl4pPr>
            <a:lvl5pPr>
              <a:defRPr sz="2400">
                <a:solidFill>
                  <a:srgbClr val="F2F2F2"/>
                </a:solidFill>
              </a:defRPr>
            </a:lvl5pPr>
          </a:lstStyle>
          <a:p>
            <a:pPr lvl="0"/>
            <a:r>
              <a:rPr lang="en-US"/>
              <a:t>[Description]</a:t>
            </a:r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A2367E3E-C41A-4BBA-8583-D0063644E062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366550" y="3429000"/>
            <a:ext cx="899450" cy="494975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1">
                <a:solidFill>
                  <a:srgbClr val="F2F2F2"/>
                </a:solidFill>
              </a:defRPr>
            </a:lvl1pPr>
            <a:lvl2pPr>
              <a:defRPr sz="2400">
                <a:solidFill>
                  <a:srgbClr val="F2F2F2"/>
                </a:solidFill>
              </a:defRPr>
            </a:lvl2pPr>
            <a:lvl3pPr>
              <a:defRPr sz="2400">
                <a:solidFill>
                  <a:srgbClr val="F2F2F2"/>
                </a:solidFill>
              </a:defRPr>
            </a:lvl3pPr>
            <a:lvl4pPr>
              <a:defRPr sz="2400">
                <a:solidFill>
                  <a:srgbClr val="F2F2F2"/>
                </a:solidFill>
              </a:defRPr>
            </a:lvl4pPr>
            <a:lvl5pPr>
              <a:defRPr sz="2400">
                <a:solidFill>
                  <a:srgbClr val="F2F2F2"/>
                </a:solidFill>
              </a:defRPr>
            </a:lvl5pPr>
          </a:lstStyle>
          <a:p>
            <a:pPr lvl="0"/>
            <a:r>
              <a:rPr lang="en-US"/>
              <a:t>00:00</a:t>
            </a:r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A60A0AAC-56E8-443C-B236-7081EEC2BBFD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7311000" y="3429001"/>
            <a:ext cx="4545000" cy="630050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rgbClr val="F2F2F2"/>
                </a:solidFill>
              </a:defRPr>
            </a:lvl1pPr>
            <a:lvl2pPr>
              <a:defRPr sz="2400">
                <a:solidFill>
                  <a:srgbClr val="F2F2F2"/>
                </a:solidFill>
              </a:defRPr>
            </a:lvl2pPr>
            <a:lvl3pPr>
              <a:defRPr sz="2400">
                <a:solidFill>
                  <a:srgbClr val="F2F2F2"/>
                </a:solidFill>
              </a:defRPr>
            </a:lvl3pPr>
            <a:lvl4pPr>
              <a:defRPr sz="2400">
                <a:solidFill>
                  <a:srgbClr val="F2F2F2"/>
                </a:solidFill>
              </a:defRPr>
            </a:lvl4pPr>
            <a:lvl5pPr>
              <a:defRPr sz="2400">
                <a:solidFill>
                  <a:srgbClr val="F2F2F2"/>
                </a:solidFill>
              </a:defRPr>
            </a:lvl5pPr>
          </a:lstStyle>
          <a:p>
            <a:pPr lvl="0"/>
            <a:r>
              <a:rPr lang="en-US"/>
              <a:t>[Description]</a:t>
            </a:r>
          </a:p>
        </p:txBody>
      </p:sp>
      <p:sp>
        <p:nvSpPr>
          <p:cNvPr id="49" name="Text Placeholder 2">
            <a:extLst>
              <a:ext uri="{FF2B5EF4-FFF2-40B4-BE49-F238E27FC236}">
                <a16:creationId xmlns:a16="http://schemas.microsoft.com/office/drawing/2014/main" id="{F0E61B97-7B83-4C1A-886B-6BD80475E71F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6366550" y="4149000"/>
            <a:ext cx="899450" cy="494975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1">
                <a:solidFill>
                  <a:srgbClr val="F2F2F2"/>
                </a:solidFill>
              </a:defRPr>
            </a:lvl1pPr>
            <a:lvl2pPr>
              <a:defRPr sz="2400">
                <a:solidFill>
                  <a:srgbClr val="F2F2F2"/>
                </a:solidFill>
              </a:defRPr>
            </a:lvl2pPr>
            <a:lvl3pPr>
              <a:defRPr sz="2400">
                <a:solidFill>
                  <a:srgbClr val="F2F2F2"/>
                </a:solidFill>
              </a:defRPr>
            </a:lvl3pPr>
            <a:lvl4pPr>
              <a:defRPr sz="2400">
                <a:solidFill>
                  <a:srgbClr val="F2F2F2"/>
                </a:solidFill>
              </a:defRPr>
            </a:lvl4pPr>
            <a:lvl5pPr>
              <a:defRPr sz="2400">
                <a:solidFill>
                  <a:srgbClr val="F2F2F2"/>
                </a:solidFill>
              </a:defRPr>
            </a:lvl5pPr>
          </a:lstStyle>
          <a:p>
            <a:pPr lvl="0"/>
            <a:r>
              <a:rPr lang="en-US"/>
              <a:t>00:00</a:t>
            </a:r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id="{0C526012-D06A-48B0-A774-AC140D126062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311000" y="4149001"/>
            <a:ext cx="4545000" cy="630050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rgbClr val="F2F2F2"/>
                </a:solidFill>
              </a:defRPr>
            </a:lvl1pPr>
            <a:lvl2pPr>
              <a:defRPr sz="2400">
                <a:solidFill>
                  <a:srgbClr val="F2F2F2"/>
                </a:solidFill>
              </a:defRPr>
            </a:lvl2pPr>
            <a:lvl3pPr>
              <a:defRPr sz="2400">
                <a:solidFill>
                  <a:srgbClr val="F2F2F2"/>
                </a:solidFill>
              </a:defRPr>
            </a:lvl3pPr>
            <a:lvl4pPr>
              <a:defRPr sz="2400">
                <a:solidFill>
                  <a:srgbClr val="F2F2F2"/>
                </a:solidFill>
              </a:defRPr>
            </a:lvl4pPr>
            <a:lvl5pPr>
              <a:defRPr sz="2400">
                <a:solidFill>
                  <a:srgbClr val="F2F2F2"/>
                </a:solidFill>
              </a:defRPr>
            </a:lvl5pPr>
          </a:lstStyle>
          <a:p>
            <a:pPr lvl="0"/>
            <a:r>
              <a:rPr lang="en-US"/>
              <a:t>[Description]</a:t>
            </a:r>
          </a:p>
        </p:txBody>
      </p:sp>
      <p:sp>
        <p:nvSpPr>
          <p:cNvPr id="53" name="Text Placeholder 2">
            <a:extLst>
              <a:ext uri="{FF2B5EF4-FFF2-40B4-BE49-F238E27FC236}">
                <a16:creationId xmlns:a16="http://schemas.microsoft.com/office/drawing/2014/main" id="{6839FFE6-C37F-4BD2-8546-76E451789688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6366550" y="4868999"/>
            <a:ext cx="899450" cy="494975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1">
                <a:solidFill>
                  <a:srgbClr val="F2F2F2"/>
                </a:solidFill>
              </a:defRPr>
            </a:lvl1pPr>
            <a:lvl2pPr>
              <a:defRPr sz="2400">
                <a:solidFill>
                  <a:srgbClr val="F2F2F2"/>
                </a:solidFill>
              </a:defRPr>
            </a:lvl2pPr>
            <a:lvl3pPr>
              <a:defRPr sz="2400">
                <a:solidFill>
                  <a:srgbClr val="F2F2F2"/>
                </a:solidFill>
              </a:defRPr>
            </a:lvl3pPr>
            <a:lvl4pPr>
              <a:defRPr sz="2400">
                <a:solidFill>
                  <a:srgbClr val="F2F2F2"/>
                </a:solidFill>
              </a:defRPr>
            </a:lvl4pPr>
            <a:lvl5pPr>
              <a:defRPr sz="2400">
                <a:solidFill>
                  <a:srgbClr val="F2F2F2"/>
                </a:solidFill>
              </a:defRPr>
            </a:lvl5pPr>
          </a:lstStyle>
          <a:p>
            <a:pPr lvl="0"/>
            <a:r>
              <a:rPr lang="en-US"/>
              <a:t>00:00</a:t>
            </a:r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BAF0B808-896C-4563-AAD9-31C8E62D710A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311000" y="4869000"/>
            <a:ext cx="4545000" cy="630050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rgbClr val="F2F2F2"/>
                </a:solidFill>
              </a:defRPr>
            </a:lvl1pPr>
            <a:lvl2pPr>
              <a:defRPr sz="2400">
                <a:solidFill>
                  <a:srgbClr val="F2F2F2"/>
                </a:solidFill>
              </a:defRPr>
            </a:lvl2pPr>
            <a:lvl3pPr>
              <a:defRPr sz="2400">
                <a:solidFill>
                  <a:srgbClr val="F2F2F2"/>
                </a:solidFill>
              </a:defRPr>
            </a:lvl3pPr>
            <a:lvl4pPr>
              <a:defRPr sz="2400">
                <a:solidFill>
                  <a:srgbClr val="F2F2F2"/>
                </a:solidFill>
              </a:defRPr>
            </a:lvl4pPr>
            <a:lvl5pPr>
              <a:defRPr sz="2400">
                <a:solidFill>
                  <a:srgbClr val="F2F2F2"/>
                </a:solidFill>
              </a:defRPr>
            </a:lvl5pPr>
          </a:lstStyle>
          <a:p>
            <a:pPr lvl="0"/>
            <a:r>
              <a:rPr lang="en-US"/>
              <a:t>[Description]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9FB6A00-E88F-4EAB-85A3-8801802AA4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6000" y="414000"/>
            <a:ext cx="5490000" cy="535531"/>
          </a:xfrm>
          <a:noFill/>
        </p:spPr>
        <p:txBody>
          <a:bodyPr wrap="square" rtlCol="0">
            <a:spAutoFit/>
          </a:bodyPr>
          <a:lstStyle>
            <a:lvl1pPr>
              <a:defRPr lang="en-US" sz="3200">
                <a:solidFill>
                  <a:srgbClr val="F2F2F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/>
            <a:r>
              <a:rPr lang="en-US"/>
              <a:t>[Agenda title]</a:t>
            </a:r>
          </a:p>
        </p:txBody>
      </p:sp>
      <p:sp>
        <p:nvSpPr>
          <p:cNvPr id="58" name="Text Placeholder 2">
            <a:extLst>
              <a:ext uri="{FF2B5EF4-FFF2-40B4-BE49-F238E27FC236}">
                <a16:creationId xmlns:a16="http://schemas.microsoft.com/office/drawing/2014/main" id="{B3FADF42-9387-487F-ABE7-6601A98238CA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6366550" y="414001"/>
            <a:ext cx="5490000" cy="539999"/>
          </a:xfr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marL="0" indent="0">
              <a:buNone/>
              <a:defRPr lang="en-US" sz="3200" b="1" spc="-100" dirty="0">
                <a:solidFill>
                  <a:srgbClr val="F2F2F2"/>
                </a:solidFill>
              </a:defRPr>
            </a:lvl1pPr>
          </a:lstStyle>
          <a:p>
            <a:pPr marL="228600" lvl="0" indent="-457200">
              <a:lnSpc>
                <a:spcPct val="90000"/>
              </a:lnSpc>
              <a:spcBef>
                <a:spcPct val="0"/>
              </a:spcBef>
            </a:pPr>
            <a:r>
              <a:rPr lang="en-US"/>
              <a:t>[Agenda title]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9473D5B8-0062-4AF1-BAAD-F0245BBCB055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336550" y="5589000"/>
            <a:ext cx="899450" cy="494975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1">
                <a:solidFill>
                  <a:srgbClr val="F2F2F2"/>
                </a:solidFill>
              </a:defRPr>
            </a:lvl1pPr>
            <a:lvl2pPr>
              <a:defRPr sz="2400">
                <a:solidFill>
                  <a:srgbClr val="F2F2F2"/>
                </a:solidFill>
              </a:defRPr>
            </a:lvl2pPr>
            <a:lvl3pPr>
              <a:defRPr sz="2400">
                <a:solidFill>
                  <a:srgbClr val="F2F2F2"/>
                </a:solidFill>
              </a:defRPr>
            </a:lvl3pPr>
            <a:lvl4pPr>
              <a:defRPr sz="2400">
                <a:solidFill>
                  <a:srgbClr val="F2F2F2"/>
                </a:solidFill>
              </a:defRPr>
            </a:lvl4pPr>
            <a:lvl5pPr>
              <a:defRPr sz="2400">
                <a:solidFill>
                  <a:srgbClr val="F2F2F2"/>
                </a:solidFill>
              </a:defRPr>
            </a:lvl5pPr>
          </a:lstStyle>
          <a:p>
            <a:pPr lvl="0"/>
            <a:r>
              <a:rPr lang="en-US"/>
              <a:t>00:00</a:t>
            </a: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524F7CD9-BE7E-44F2-B91D-FBB7E33008E2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281000" y="5589001"/>
            <a:ext cx="4545000" cy="630050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rgbClr val="F2F2F2"/>
                </a:solidFill>
              </a:defRPr>
            </a:lvl1pPr>
            <a:lvl2pPr>
              <a:defRPr sz="2400">
                <a:solidFill>
                  <a:srgbClr val="F2F2F2"/>
                </a:solidFill>
              </a:defRPr>
            </a:lvl2pPr>
            <a:lvl3pPr>
              <a:defRPr sz="2400">
                <a:solidFill>
                  <a:srgbClr val="F2F2F2"/>
                </a:solidFill>
              </a:defRPr>
            </a:lvl3pPr>
            <a:lvl4pPr>
              <a:defRPr sz="2400">
                <a:solidFill>
                  <a:srgbClr val="F2F2F2"/>
                </a:solidFill>
              </a:defRPr>
            </a:lvl4pPr>
            <a:lvl5pPr>
              <a:defRPr sz="2400">
                <a:solidFill>
                  <a:srgbClr val="F2F2F2"/>
                </a:solidFill>
              </a:defRPr>
            </a:lvl5pPr>
          </a:lstStyle>
          <a:p>
            <a:pPr lvl="0"/>
            <a:r>
              <a:rPr lang="en-US"/>
              <a:t>[Description]</a:t>
            </a: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6A96BE73-CA7E-487E-A3CB-25863266F21F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366550" y="5589000"/>
            <a:ext cx="899450" cy="494975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1">
                <a:solidFill>
                  <a:srgbClr val="F2F2F2"/>
                </a:solidFill>
              </a:defRPr>
            </a:lvl1pPr>
            <a:lvl2pPr>
              <a:defRPr sz="2400">
                <a:solidFill>
                  <a:srgbClr val="F2F2F2"/>
                </a:solidFill>
              </a:defRPr>
            </a:lvl2pPr>
            <a:lvl3pPr>
              <a:defRPr sz="2400">
                <a:solidFill>
                  <a:srgbClr val="F2F2F2"/>
                </a:solidFill>
              </a:defRPr>
            </a:lvl3pPr>
            <a:lvl4pPr>
              <a:defRPr sz="2400">
                <a:solidFill>
                  <a:srgbClr val="F2F2F2"/>
                </a:solidFill>
              </a:defRPr>
            </a:lvl4pPr>
            <a:lvl5pPr>
              <a:defRPr sz="2400">
                <a:solidFill>
                  <a:srgbClr val="F2F2F2"/>
                </a:solidFill>
              </a:defRPr>
            </a:lvl5pPr>
          </a:lstStyle>
          <a:p>
            <a:pPr lvl="0"/>
            <a:r>
              <a:rPr lang="en-US"/>
              <a:t>00:00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1341FF20-985B-4A9C-9ECE-655A7E239E70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7311000" y="5589001"/>
            <a:ext cx="4545000" cy="630050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rgbClr val="F2F2F2"/>
                </a:solidFill>
              </a:defRPr>
            </a:lvl1pPr>
            <a:lvl2pPr>
              <a:defRPr sz="2400">
                <a:solidFill>
                  <a:srgbClr val="F2F2F2"/>
                </a:solidFill>
              </a:defRPr>
            </a:lvl2pPr>
            <a:lvl3pPr>
              <a:defRPr sz="2400">
                <a:solidFill>
                  <a:srgbClr val="F2F2F2"/>
                </a:solidFill>
              </a:defRPr>
            </a:lvl3pPr>
            <a:lvl4pPr>
              <a:defRPr sz="2400">
                <a:solidFill>
                  <a:srgbClr val="F2F2F2"/>
                </a:solidFill>
              </a:defRPr>
            </a:lvl4pPr>
            <a:lvl5pPr>
              <a:defRPr sz="2400">
                <a:solidFill>
                  <a:srgbClr val="F2F2F2"/>
                </a:solidFill>
              </a:defRPr>
            </a:lvl5pPr>
          </a:lstStyle>
          <a:p>
            <a:pPr lvl="0"/>
            <a:r>
              <a:rPr lang="en-US"/>
              <a:t>[Description]</a:t>
            </a:r>
          </a:p>
        </p:txBody>
      </p:sp>
    </p:spTree>
    <p:extLst>
      <p:ext uri="{BB962C8B-B14F-4D97-AF65-F5344CB8AC3E}">
        <p14:creationId xmlns:p14="http://schemas.microsoft.com/office/powerpoint/2010/main" val="1408766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5C2FD-0ED6-42E3-999D-A81EDC77D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746A26-B0C3-4374-B2D3-86D61C5A51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71166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rgbClr val="1635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F25530CD-2927-405B-8540-946D84B92B32}"/>
              </a:ext>
            </a:extLst>
          </p:cNvPr>
          <p:cNvGrpSpPr/>
          <p:nvPr userDrawn="1"/>
        </p:nvGrpSpPr>
        <p:grpSpPr>
          <a:xfrm>
            <a:off x="516000" y="1584000"/>
            <a:ext cx="3218788" cy="3030457"/>
            <a:chOff x="3761921" y="345947"/>
            <a:chExt cx="3218788" cy="3030457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35171C49-DA46-43BC-BA65-48D139B65357}"/>
                </a:ext>
              </a:extLst>
            </p:cNvPr>
            <p:cNvSpPr/>
            <p:nvPr/>
          </p:nvSpPr>
          <p:spPr>
            <a:xfrm>
              <a:off x="4941297" y="2294351"/>
              <a:ext cx="667727" cy="479394"/>
            </a:xfrm>
            <a:custGeom>
              <a:avLst/>
              <a:gdLst>
                <a:gd name="connsiteX0" fmla="*/ 206349 w 667727"/>
                <a:gd name="connsiteY0" fmla="*/ 393205 h 479394"/>
                <a:gd name="connsiteX1" fmla="*/ 245042 w 667727"/>
                <a:gd name="connsiteY1" fmla="*/ 432071 h 479394"/>
                <a:gd name="connsiteX2" fmla="*/ 432006 w 667727"/>
                <a:gd name="connsiteY2" fmla="*/ 432071 h 479394"/>
                <a:gd name="connsiteX3" fmla="*/ 470700 w 667727"/>
                <a:gd name="connsiteY3" fmla="*/ 393205 h 479394"/>
                <a:gd name="connsiteX4" fmla="*/ 615374 w 667727"/>
                <a:gd name="connsiteY4" fmla="*/ 248702 h 479394"/>
                <a:gd name="connsiteX5" fmla="*/ 615374 w 667727"/>
                <a:gd name="connsiteY5" fmla="*/ 61738 h 479394"/>
                <a:gd name="connsiteX6" fmla="*/ 615374 w 667727"/>
                <a:gd name="connsiteY6" fmla="*/ 61738 h 479394"/>
                <a:gd name="connsiteX7" fmla="*/ 521892 w 667727"/>
                <a:gd name="connsiteY7" fmla="*/ 23044 h 479394"/>
                <a:gd name="connsiteX8" fmla="*/ 155156 w 667727"/>
                <a:gd name="connsiteY8" fmla="*/ 23044 h 479394"/>
                <a:gd name="connsiteX9" fmla="*/ 61846 w 667727"/>
                <a:gd name="connsiteY9" fmla="*/ 61738 h 479394"/>
                <a:gd name="connsiteX10" fmla="*/ 61846 w 667727"/>
                <a:gd name="connsiteY10" fmla="*/ 61738 h 479394"/>
                <a:gd name="connsiteX11" fmla="*/ 61572 w 667727"/>
                <a:gd name="connsiteY11" fmla="*/ 248428 h 479394"/>
                <a:gd name="connsiteX12" fmla="*/ 61846 w 667727"/>
                <a:gd name="connsiteY12" fmla="*/ 248702 h 47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67727" h="479394">
                  <a:moveTo>
                    <a:pt x="206349" y="393205"/>
                  </a:moveTo>
                  <a:lnTo>
                    <a:pt x="245042" y="432071"/>
                  </a:lnTo>
                  <a:cubicBezTo>
                    <a:pt x="296697" y="483623"/>
                    <a:pt x="380351" y="483623"/>
                    <a:pt x="432006" y="432071"/>
                  </a:cubicBezTo>
                  <a:lnTo>
                    <a:pt x="470700" y="393205"/>
                  </a:lnTo>
                  <a:lnTo>
                    <a:pt x="615374" y="248702"/>
                  </a:lnTo>
                  <a:cubicBezTo>
                    <a:pt x="666926" y="197047"/>
                    <a:pt x="666926" y="113393"/>
                    <a:pt x="615374" y="61738"/>
                  </a:cubicBezTo>
                  <a:lnTo>
                    <a:pt x="615374" y="61738"/>
                  </a:lnTo>
                  <a:cubicBezTo>
                    <a:pt x="590549" y="36998"/>
                    <a:pt x="556940" y="23096"/>
                    <a:pt x="521892" y="23044"/>
                  </a:cubicBezTo>
                  <a:lnTo>
                    <a:pt x="155156" y="23044"/>
                  </a:lnTo>
                  <a:cubicBezTo>
                    <a:pt x="120160" y="23096"/>
                    <a:pt x="86603" y="37015"/>
                    <a:pt x="61846" y="61738"/>
                  </a:cubicBezTo>
                  <a:lnTo>
                    <a:pt x="61846" y="61738"/>
                  </a:lnTo>
                  <a:cubicBezTo>
                    <a:pt x="10225" y="113205"/>
                    <a:pt x="10088" y="196791"/>
                    <a:pt x="61572" y="248428"/>
                  </a:cubicBezTo>
                  <a:cubicBezTo>
                    <a:pt x="61657" y="248514"/>
                    <a:pt x="61760" y="248617"/>
                    <a:pt x="61846" y="248702"/>
                  </a:cubicBezTo>
                  <a:close/>
                </a:path>
              </a:pathLst>
            </a:custGeom>
            <a:solidFill>
              <a:srgbClr val="F2F2F2"/>
            </a:solidFill>
            <a:ln w="1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1EEE446-1301-4D3F-99D2-C4E33545148F}"/>
                </a:ext>
              </a:extLst>
            </p:cNvPr>
            <p:cNvSpPr/>
            <p:nvPr/>
          </p:nvSpPr>
          <p:spPr>
            <a:xfrm>
              <a:off x="4509436" y="1654702"/>
              <a:ext cx="410909" cy="410909"/>
            </a:xfrm>
            <a:custGeom>
              <a:avLst/>
              <a:gdLst>
                <a:gd name="connsiteX0" fmla="*/ 396629 w 410909"/>
                <a:gd name="connsiteY0" fmla="*/ 209837 h 410909"/>
                <a:gd name="connsiteX1" fmla="*/ 209837 w 410909"/>
                <a:gd name="connsiteY1" fmla="*/ 396630 h 410909"/>
                <a:gd name="connsiteX2" fmla="*/ 23044 w 410909"/>
                <a:gd name="connsiteY2" fmla="*/ 209837 h 410909"/>
                <a:gd name="connsiteX3" fmla="*/ 209837 w 410909"/>
                <a:gd name="connsiteY3" fmla="*/ 23044 h 410909"/>
                <a:gd name="connsiteX4" fmla="*/ 396629 w 410909"/>
                <a:gd name="connsiteY4" fmla="*/ 209837 h 410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0909" h="410909">
                  <a:moveTo>
                    <a:pt x="396629" y="209837"/>
                  </a:moveTo>
                  <a:cubicBezTo>
                    <a:pt x="396629" y="313000"/>
                    <a:pt x="312999" y="396630"/>
                    <a:pt x="209837" y="396630"/>
                  </a:cubicBezTo>
                  <a:cubicBezTo>
                    <a:pt x="106674" y="396630"/>
                    <a:pt x="23044" y="313000"/>
                    <a:pt x="23044" y="209837"/>
                  </a:cubicBezTo>
                  <a:cubicBezTo>
                    <a:pt x="23044" y="106674"/>
                    <a:pt x="106674" y="23044"/>
                    <a:pt x="209837" y="23044"/>
                  </a:cubicBezTo>
                  <a:cubicBezTo>
                    <a:pt x="312999" y="23044"/>
                    <a:pt x="396629" y="106674"/>
                    <a:pt x="396629" y="209837"/>
                  </a:cubicBezTo>
                  <a:close/>
                </a:path>
              </a:pathLst>
            </a:custGeom>
            <a:solidFill>
              <a:srgbClr val="F2F2F2"/>
            </a:solidFill>
            <a:ln w="1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A9C266F5-3238-471E-A266-415C76AF5011}"/>
                </a:ext>
              </a:extLst>
            </p:cNvPr>
            <p:cNvSpPr/>
            <p:nvPr/>
          </p:nvSpPr>
          <p:spPr>
            <a:xfrm>
              <a:off x="5630533" y="1654702"/>
              <a:ext cx="410909" cy="410909"/>
            </a:xfrm>
            <a:custGeom>
              <a:avLst/>
              <a:gdLst>
                <a:gd name="connsiteX0" fmla="*/ 396629 w 410909"/>
                <a:gd name="connsiteY0" fmla="*/ 209837 h 410909"/>
                <a:gd name="connsiteX1" fmla="*/ 209837 w 410909"/>
                <a:gd name="connsiteY1" fmla="*/ 396630 h 410909"/>
                <a:gd name="connsiteX2" fmla="*/ 23044 w 410909"/>
                <a:gd name="connsiteY2" fmla="*/ 209837 h 410909"/>
                <a:gd name="connsiteX3" fmla="*/ 209837 w 410909"/>
                <a:gd name="connsiteY3" fmla="*/ 23044 h 410909"/>
                <a:gd name="connsiteX4" fmla="*/ 396629 w 410909"/>
                <a:gd name="connsiteY4" fmla="*/ 209837 h 410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0909" h="410909">
                  <a:moveTo>
                    <a:pt x="396629" y="209837"/>
                  </a:moveTo>
                  <a:cubicBezTo>
                    <a:pt x="396629" y="313000"/>
                    <a:pt x="313000" y="396630"/>
                    <a:pt x="209837" y="396630"/>
                  </a:cubicBezTo>
                  <a:cubicBezTo>
                    <a:pt x="106674" y="396630"/>
                    <a:pt x="23044" y="313000"/>
                    <a:pt x="23044" y="209837"/>
                  </a:cubicBezTo>
                  <a:cubicBezTo>
                    <a:pt x="23044" y="106674"/>
                    <a:pt x="106674" y="23044"/>
                    <a:pt x="209837" y="23044"/>
                  </a:cubicBezTo>
                  <a:cubicBezTo>
                    <a:pt x="312999" y="23044"/>
                    <a:pt x="396629" y="106674"/>
                    <a:pt x="396629" y="209837"/>
                  </a:cubicBezTo>
                  <a:close/>
                </a:path>
              </a:pathLst>
            </a:custGeom>
            <a:solidFill>
              <a:srgbClr val="F2F2F2"/>
            </a:solidFill>
            <a:ln w="1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056BAD0C-0046-4F32-B998-A9C095E49C2E}"/>
                </a:ext>
              </a:extLst>
            </p:cNvPr>
            <p:cNvSpPr/>
            <p:nvPr/>
          </p:nvSpPr>
          <p:spPr>
            <a:xfrm>
              <a:off x="3761921" y="345947"/>
              <a:ext cx="3218788" cy="3030457"/>
            </a:xfrm>
            <a:custGeom>
              <a:avLst/>
              <a:gdLst>
                <a:gd name="connsiteX0" fmla="*/ 176453 w 3218787"/>
                <a:gd name="connsiteY0" fmla="*/ 2455808 h 3030456"/>
                <a:gd name="connsiteX1" fmla="*/ 352288 w 3218787"/>
                <a:gd name="connsiteY1" fmla="*/ 2682835 h 3030456"/>
                <a:gd name="connsiteX2" fmla="*/ 580000 w 3218787"/>
                <a:gd name="connsiteY2" fmla="*/ 2858670 h 3030456"/>
                <a:gd name="connsiteX3" fmla="*/ 847947 w 3218787"/>
                <a:gd name="connsiteY3" fmla="*/ 2972526 h 3030456"/>
                <a:gd name="connsiteX4" fmla="*/ 1144144 w 3218787"/>
                <a:gd name="connsiteY4" fmla="*/ 3012761 h 3030456"/>
                <a:gd name="connsiteX5" fmla="*/ 1344975 w 3218787"/>
                <a:gd name="connsiteY5" fmla="*/ 2975437 h 3030456"/>
                <a:gd name="connsiteX6" fmla="*/ 1517900 w 3218787"/>
                <a:gd name="connsiteY6" fmla="*/ 2868087 h 3030456"/>
                <a:gd name="connsiteX7" fmla="*/ 1690824 w 3218787"/>
                <a:gd name="connsiteY7" fmla="*/ 2975437 h 3030456"/>
                <a:gd name="connsiteX8" fmla="*/ 1891656 w 3218787"/>
                <a:gd name="connsiteY8" fmla="*/ 3012761 h 3030456"/>
                <a:gd name="connsiteX9" fmla="*/ 2188024 w 3218787"/>
                <a:gd name="connsiteY9" fmla="*/ 2972526 h 3030456"/>
                <a:gd name="connsiteX10" fmla="*/ 2455800 w 3218787"/>
                <a:gd name="connsiteY10" fmla="*/ 2859355 h 3030456"/>
                <a:gd name="connsiteX11" fmla="*/ 2683170 w 3218787"/>
                <a:gd name="connsiteY11" fmla="*/ 2683520 h 3030456"/>
                <a:gd name="connsiteX12" fmla="*/ 2859004 w 3218787"/>
                <a:gd name="connsiteY12" fmla="*/ 2455808 h 3030456"/>
                <a:gd name="connsiteX13" fmla="*/ 2972860 w 3218787"/>
                <a:gd name="connsiteY13" fmla="*/ 2187860 h 3030456"/>
                <a:gd name="connsiteX14" fmla="*/ 3013095 w 3218787"/>
                <a:gd name="connsiteY14" fmla="*/ 1891492 h 3030456"/>
                <a:gd name="connsiteX15" fmla="*/ 3013095 w 3218787"/>
                <a:gd name="connsiteY15" fmla="*/ 1853654 h 3030456"/>
                <a:gd name="connsiteX16" fmla="*/ 2825960 w 3218787"/>
                <a:gd name="connsiteY16" fmla="*/ 1666690 h 3030456"/>
                <a:gd name="connsiteX17" fmla="*/ 2825960 w 3218787"/>
                <a:gd name="connsiteY17" fmla="*/ 1144151 h 3030456"/>
                <a:gd name="connsiteX18" fmla="*/ 2826988 w 3218787"/>
                <a:gd name="connsiteY18" fmla="*/ 1144151 h 3030456"/>
                <a:gd name="connsiteX19" fmla="*/ 2944782 w 3218787"/>
                <a:gd name="connsiteY19" fmla="*/ 1428534 h 3030456"/>
                <a:gd name="connsiteX20" fmla="*/ 3064955 w 3218787"/>
                <a:gd name="connsiteY20" fmla="*/ 1483622 h 3030456"/>
                <a:gd name="connsiteX21" fmla="*/ 3120051 w 3218787"/>
                <a:gd name="connsiteY21" fmla="*/ 1363443 h 3030456"/>
                <a:gd name="connsiteX22" fmla="*/ 3117363 w 3218787"/>
                <a:gd name="connsiteY22" fmla="*/ 1356967 h 3030456"/>
                <a:gd name="connsiteX23" fmla="*/ 2992207 w 3218787"/>
                <a:gd name="connsiteY23" fmla="*/ 1054949 h 3030456"/>
                <a:gd name="connsiteX24" fmla="*/ 3171124 w 3218787"/>
                <a:gd name="connsiteY24" fmla="*/ 876032 h 3030456"/>
                <a:gd name="connsiteX25" fmla="*/ 3176500 w 3218787"/>
                <a:gd name="connsiteY25" fmla="*/ 743938 h 3030456"/>
                <a:gd name="connsiteX26" fmla="*/ 3044410 w 3218787"/>
                <a:gd name="connsiteY26" fmla="*/ 738557 h 3030456"/>
                <a:gd name="connsiteX27" fmla="*/ 3038948 w 3218787"/>
                <a:gd name="connsiteY27" fmla="*/ 744027 h 3030456"/>
                <a:gd name="connsiteX28" fmla="*/ 2825960 w 3218787"/>
                <a:gd name="connsiteY28" fmla="*/ 957015 h 3030456"/>
                <a:gd name="connsiteX29" fmla="*/ 2825960 w 3218787"/>
                <a:gd name="connsiteY29" fmla="*/ 316510 h 3030456"/>
                <a:gd name="connsiteX30" fmla="*/ 2803189 w 3218787"/>
                <a:gd name="connsiteY30" fmla="*/ 201798 h 3030456"/>
                <a:gd name="connsiteX31" fmla="*/ 2532503 w 3218787"/>
                <a:gd name="connsiteY31" fmla="*/ 23053 h 3030456"/>
                <a:gd name="connsiteX32" fmla="*/ 2421557 w 3218787"/>
                <a:gd name="connsiteY32" fmla="*/ 45653 h 3030456"/>
                <a:gd name="connsiteX33" fmla="*/ 2328076 w 3218787"/>
                <a:gd name="connsiteY33" fmla="*/ 108659 h 3030456"/>
                <a:gd name="connsiteX34" fmla="*/ 1853647 w 3218787"/>
                <a:gd name="connsiteY34" fmla="*/ 583602 h 3030456"/>
                <a:gd name="connsiteX35" fmla="*/ 1182153 w 3218787"/>
                <a:gd name="connsiteY35" fmla="*/ 583602 h 3030456"/>
                <a:gd name="connsiteX36" fmla="*/ 707724 w 3218787"/>
                <a:gd name="connsiteY36" fmla="*/ 108659 h 3030456"/>
                <a:gd name="connsiteX37" fmla="*/ 613557 w 3218787"/>
                <a:gd name="connsiteY37" fmla="*/ 45139 h 3030456"/>
                <a:gd name="connsiteX38" fmla="*/ 503297 w 3218787"/>
                <a:gd name="connsiteY38" fmla="*/ 23053 h 3030456"/>
                <a:gd name="connsiteX39" fmla="*/ 296130 w 3218787"/>
                <a:gd name="connsiteY39" fmla="*/ 108659 h 3030456"/>
                <a:gd name="connsiteX40" fmla="*/ 233295 w 3218787"/>
                <a:gd name="connsiteY40" fmla="*/ 201285 h 3030456"/>
                <a:gd name="connsiteX41" fmla="*/ 210010 w 3218787"/>
                <a:gd name="connsiteY41" fmla="*/ 315826 h 3030456"/>
                <a:gd name="connsiteX42" fmla="*/ 210010 w 3218787"/>
                <a:gd name="connsiteY42" fmla="*/ 957358 h 3030456"/>
                <a:gd name="connsiteX43" fmla="*/ 120614 w 3218787"/>
                <a:gd name="connsiteY43" fmla="*/ 1054754 h 3030456"/>
                <a:gd name="connsiteX44" fmla="*/ 210010 w 3218787"/>
                <a:gd name="connsiteY44" fmla="*/ 1144151 h 3030456"/>
                <a:gd name="connsiteX45" fmla="*/ 210010 w 3218787"/>
                <a:gd name="connsiteY45" fmla="*/ 1666690 h 3030456"/>
                <a:gd name="connsiteX46" fmla="*/ 23047 w 3218787"/>
                <a:gd name="connsiteY46" fmla="*/ 1853654 h 3030456"/>
                <a:gd name="connsiteX47" fmla="*/ 23047 w 3218787"/>
                <a:gd name="connsiteY47" fmla="*/ 1891492 h 3030456"/>
                <a:gd name="connsiteX48" fmla="*/ 63624 w 3218787"/>
                <a:gd name="connsiteY48" fmla="*/ 2188716 h 3030456"/>
                <a:gd name="connsiteX49" fmla="*/ 176453 w 3218787"/>
                <a:gd name="connsiteY49" fmla="*/ 2455808 h 3030456"/>
                <a:gd name="connsiteX50" fmla="*/ 396803 w 3218787"/>
                <a:gd name="connsiteY50" fmla="*/ 315654 h 3030456"/>
                <a:gd name="connsiteX51" fmla="*/ 428135 w 3218787"/>
                <a:gd name="connsiteY51" fmla="*/ 240492 h 3030456"/>
                <a:gd name="connsiteX52" fmla="*/ 503297 w 3218787"/>
                <a:gd name="connsiteY52" fmla="*/ 210530 h 3030456"/>
                <a:gd name="connsiteX53" fmla="*/ 574863 w 3218787"/>
                <a:gd name="connsiteY53" fmla="*/ 241177 h 3030456"/>
                <a:gd name="connsiteX54" fmla="*/ 1105621 w 3218787"/>
                <a:gd name="connsiteY54" fmla="*/ 771935 h 3030456"/>
                <a:gd name="connsiteX55" fmla="*/ 1929836 w 3218787"/>
                <a:gd name="connsiteY55" fmla="*/ 771935 h 3030456"/>
                <a:gd name="connsiteX56" fmla="*/ 2459567 w 3218787"/>
                <a:gd name="connsiteY56" fmla="*/ 243574 h 3030456"/>
                <a:gd name="connsiteX57" fmla="*/ 2493809 w 3218787"/>
                <a:gd name="connsiteY57" fmla="*/ 220118 h 3030456"/>
                <a:gd name="connsiteX58" fmla="*/ 2533188 w 3218787"/>
                <a:gd name="connsiteY58" fmla="*/ 211386 h 3030456"/>
                <a:gd name="connsiteX59" fmla="*/ 2608350 w 3218787"/>
                <a:gd name="connsiteY59" fmla="*/ 242033 h 3030456"/>
                <a:gd name="connsiteX60" fmla="*/ 2639682 w 3218787"/>
                <a:gd name="connsiteY60" fmla="*/ 318051 h 3030456"/>
                <a:gd name="connsiteX61" fmla="*/ 2639682 w 3218787"/>
                <a:gd name="connsiteY61" fmla="*/ 957187 h 3030456"/>
                <a:gd name="connsiteX62" fmla="*/ 396803 w 3218787"/>
                <a:gd name="connsiteY62" fmla="*/ 957187 h 3030456"/>
                <a:gd name="connsiteX63" fmla="*/ 396803 w 3218787"/>
                <a:gd name="connsiteY63" fmla="*/ 1744763 h 3030456"/>
                <a:gd name="connsiteX64" fmla="*/ 396803 w 3218787"/>
                <a:gd name="connsiteY64" fmla="*/ 1145520 h 3030456"/>
                <a:gd name="connsiteX65" fmla="*/ 2639682 w 3218787"/>
                <a:gd name="connsiteY65" fmla="*/ 1145520 h 3030456"/>
                <a:gd name="connsiteX66" fmla="*/ 2639682 w 3218787"/>
                <a:gd name="connsiteY66" fmla="*/ 1744763 h 3030456"/>
                <a:gd name="connsiteX67" fmla="*/ 2825104 w 3218787"/>
                <a:gd name="connsiteY67" fmla="*/ 1930186 h 3030456"/>
                <a:gd name="connsiteX68" fmla="*/ 2790006 w 3218787"/>
                <a:gd name="connsiteY68" fmla="*/ 2148482 h 3030456"/>
                <a:gd name="connsiteX69" fmla="*/ 2706112 w 3218787"/>
                <a:gd name="connsiteY69" fmla="*/ 2349827 h 3030456"/>
                <a:gd name="connsiteX70" fmla="*/ 2577703 w 3218787"/>
                <a:gd name="connsiteY70" fmla="*/ 2526518 h 3030456"/>
                <a:gd name="connsiteX71" fmla="*/ 2409059 w 3218787"/>
                <a:gd name="connsiteY71" fmla="*/ 2670336 h 3030456"/>
                <a:gd name="connsiteX72" fmla="*/ 1892341 w 3218787"/>
                <a:gd name="connsiteY72" fmla="*/ 2826482 h 3030456"/>
                <a:gd name="connsiteX73" fmla="*/ 1767527 w 3218787"/>
                <a:gd name="connsiteY73" fmla="*/ 2806793 h 3030456"/>
                <a:gd name="connsiteX74" fmla="*/ 1671819 w 3218787"/>
                <a:gd name="connsiteY74" fmla="*/ 2753546 h 3030456"/>
                <a:gd name="connsiteX75" fmla="*/ 1593062 w 3218787"/>
                <a:gd name="connsiteY75" fmla="*/ 2673932 h 3030456"/>
                <a:gd name="connsiteX76" fmla="*/ 1534507 w 3218787"/>
                <a:gd name="connsiteY76" fmla="*/ 2597058 h 3030456"/>
                <a:gd name="connsiteX77" fmla="*/ 1501806 w 3218787"/>
                <a:gd name="connsiteY77" fmla="*/ 2597058 h 3030456"/>
                <a:gd name="connsiteX78" fmla="*/ 1443251 w 3218787"/>
                <a:gd name="connsiteY78" fmla="*/ 2673932 h 3030456"/>
                <a:gd name="connsiteX79" fmla="*/ 1364494 w 3218787"/>
                <a:gd name="connsiteY79" fmla="*/ 2753546 h 3030456"/>
                <a:gd name="connsiteX80" fmla="*/ 1268786 w 3218787"/>
                <a:gd name="connsiteY80" fmla="*/ 2806793 h 3030456"/>
                <a:gd name="connsiteX81" fmla="*/ 1143972 w 3218787"/>
                <a:gd name="connsiteY81" fmla="*/ 2826482 h 3030456"/>
                <a:gd name="connsiteX82" fmla="*/ 459124 w 3218787"/>
                <a:gd name="connsiteY82" fmla="*/ 2526518 h 3030456"/>
                <a:gd name="connsiteX83" fmla="*/ 330715 w 3218787"/>
                <a:gd name="connsiteY83" fmla="*/ 2349827 h 3030456"/>
                <a:gd name="connsiteX84" fmla="*/ 246821 w 3218787"/>
                <a:gd name="connsiteY84" fmla="*/ 2148482 h 3030456"/>
                <a:gd name="connsiteX85" fmla="*/ 211722 w 3218787"/>
                <a:gd name="connsiteY85" fmla="*/ 1930186 h 3030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3218787" h="3030456">
                  <a:moveTo>
                    <a:pt x="176453" y="2455808"/>
                  </a:moveTo>
                  <a:cubicBezTo>
                    <a:pt x="224906" y="2538828"/>
                    <a:pt x="284020" y="2615155"/>
                    <a:pt x="352288" y="2682835"/>
                  </a:cubicBezTo>
                  <a:cubicBezTo>
                    <a:pt x="420581" y="2750687"/>
                    <a:pt x="497077" y="2809755"/>
                    <a:pt x="580000" y="2858670"/>
                  </a:cubicBezTo>
                  <a:cubicBezTo>
                    <a:pt x="663967" y="2908150"/>
                    <a:pt x="754047" y="2946416"/>
                    <a:pt x="847947" y="2972526"/>
                  </a:cubicBezTo>
                  <a:cubicBezTo>
                    <a:pt x="944373" y="2999441"/>
                    <a:pt x="1044036" y="3012967"/>
                    <a:pt x="1144144" y="3012761"/>
                  </a:cubicBezTo>
                  <a:cubicBezTo>
                    <a:pt x="1212834" y="3013001"/>
                    <a:pt x="1280959" y="3000331"/>
                    <a:pt x="1344975" y="2975437"/>
                  </a:cubicBezTo>
                  <a:cubicBezTo>
                    <a:pt x="1408735" y="2950594"/>
                    <a:pt x="1467341" y="2914194"/>
                    <a:pt x="1517900" y="2868087"/>
                  </a:cubicBezTo>
                  <a:cubicBezTo>
                    <a:pt x="1568459" y="2914194"/>
                    <a:pt x="1627065" y="2950594"/>
                    <a:pt x="1690824" y="2975437"/>
                  </a:cubicBezTo>
                  <a:cubicBezTo>
                    <a:pt x="1754840" y="3000331"/>
                    <a:pt x="1822965" y="3012984"/>
                    <a:pt x="1891656" y="3012761"/>
                  </a:cubicBezTo>
                  <a:cubicBezTo>
                    <a:pt x="1991815" y="3012984"/>
                    <a:pt x="2091546" y="2999441"/>
                    <a:pt x="2188024" y="2972526"/>
                  </a:cubicBezTo>
                  <a:cubicBezTo>
                    <a:pt x="2281797" y="2946502"/>
                    <a:pt x="2371803" y="2908476"/>
                    <a:pt x="2455800" y="2859355"/>
                  </a:cubicBezTo>
                  <a:cubicBezTo>
                    <a:pt x="2538941" y="2810919"/>
                    <a:pt x="2615387" y="2751816"/>
                    <a:pt x="2683170" y="2683520"/>
                  </a:cubicBezTo>
                  <a:cubicBezTo>
                    <a:pt x="2751021" y="2615223"/>
                    <a:pt x="2810089" y="2538726"/>
                    <a:pt x="2859004" y="2455808"/>
                  </a:cubicBezTo>
                  <a:cubicBezTo>
                    <a:pt x="2908485" y="2371845"/>
                    <a:pt x="2946751" y="2281753"/>
                    <a:pt x="2972860" y="2187860"/>
                  </a:cubicBezTo>
                  <a:cubicBezTo>
                    <a:pt x="2999860" y="2091399"/>
                    <a:pt x="3013403" y="1991668"/>
                    <a:pt x="3013095" y="1891492"/>
                  </a:cubicBezTo>
                  <a:lnTo>
                    <a:pt x="3013095" y="1853654"/>
                  </a:lnTo>
                  <a:lnTo>
                    <a:pt x="2825960" y="1666690"/>
                  </a:lnTo>
                  <a:lnTo>
                    <a:pt x="2825960" y="1144151"/>
                  </a:lnTo>
                  <a:lnTo>
                    <a:pt x="2826988" y="1144151"/>
                  </a:lnTo>
                  <a:lnTo>
                    <a:pt x="2944782" y="1428534"/>
                  </a:lnTo>
                  <a:cubicBezTo>
                    <a:pt x="2962759" y="1476932"/>
                    <a:pt x="3016571" y="1501595"/>
                    <a:pt x="3064955" y="1483622"/>
                  </a:cubicBezTo>
                  <a:cubicBezTo>
                    <a:pt x="3113357" y="1465646"/>
                    <a:pt x="3138029" y="1411841"/>
                    <a:pt x="3120051" y="1363443"/>
                  </a:cubicBezTo>
                  <a:cubicBezTo>
                    <a:pt x="3119230" y="1361251"/>
                    <a:pt x="3118340" y="1359090"/>
                    <a:pt x="3117363" y="1356967"/>
                  </a:cubicBezTo>
                  <a:lnTo>
                    <a:pt x="2992207" y="1054949"/>
                  </a:lnTo>
                  <a:lnTo>
                    <a:pt x="3171124" y="876032"/>
                  </a:lnTo>
                  <a:cubicBezTo>
                    <a:pt x="3209082" y="841041"/>
                    <a:pt x="3211496" y="781901"/>
                    <a:pt x="3176500" y="743938"/>
                  </a:cubicBezTo>
                  <a:cubicBezTo>
                    <a:pt x="3141521" y="705976"/>
                    <a:pt x="3082368" y="703567"/>
                    <a:pt x="3044410" y="738557"/>
                  </a:cubicBezTo>
                  <a:cubicBezTo>
                    <a:pt x="3042510" y="740305"/>
                    <a:pt x="3040695" y="742129"/>
                    <a:pt x="3038948" y="744027"/>
                  </a:cubicBezTo>
                  <a:lnTo>
                    <a:pt x="2825960" y="957015"/>
                  </a:lnTo>
                  <a:lnTo>
                    <a:pt x="2825960" y="316510"/>
                  </a:lnTo>
                  <a:cubicBezTo>
                    <a:pt x="2826286" y="277120"/>
                    <a:pt x="2818530" y="238078"/>
                    <a:pt x="2803189" y="201798"/>
                  </a:cubicBezTo>
                  <a:cubicBezTo>
                    <a:pt x="2757595" y="92800"/>
                    <a:pt x="2650639" y="22174"/>
                    <a:pt x="2532503" y="23053"/>
                  </a:cubicBezTo>
                  <a:cubicBezTo>
                    <a:pt x="2494357" y="22872"/>
                    <a:pt x="2456588" y="30566"/>
                    <a:pt x="2421557" y="45653"/>
                  </a:cubicBezTo>
                  <a:cubicBezTo>
                    <a:pt x="2386665" y="60488"/>
                    <a:pt x="2354922" y="81876"/>
                    <a:pt x="2328076" y="108659"/>
                  </a:cubicBezTo>
                  <a:lnTo>
                    <a:pt x="1853647" y="583602"/>
                  </a:lnTo>
                  <a:lnTo>
                    <a:pt x="1182153" y="583602"/>
                  </a:lnTo>
                  <a:lnTo>
                    <a:pt x="707724" y="108659"/>
                  </a:lnTo>
                  <a:cubicBezTo>
                    <a:pt x="680763" y="81565"/>
                    <a:pt x="648777" y="59989"/>
                    <a:pt x="613557" y="45139"/>
                  </a:cubicBezTo>
                  <a:cubicBezTo>
                    <a:pt x="578681" y="30376"/>
                    <a:pt x="541167" y="22862"/>
                    <a:pt x="503297" y="23053"/>
                  </a:cubicBezTo>
                  <a:cubicBezTo>
                    <a:pt x="425560" y="22671"/>
                    <a:pt x="350923" y="53513"/>
                    <a:pt x="296130" y="108659"/>
                  </a:cubicBezTo>
                  <a:cubicBezTo>
                    <a:pt x="269493" y="135263"/>
                    <a:pt x="248167" y="166698"/>
                    <a:pt x="233295" y="201285"/>
                  </a:cubicBezTo>
                  <a:cubicBezTo>
                    <a:pt x="217600" y="237414"/>
                    <a:pt x="209666" y="276436"/>
                    <a:pt x="210010" y="315826"/>
                  </a:cubicBezTo>
                  <a:lnTo>
                    <a:pt x="210010" y="957358"/>
                  </a:lnTo>
                  <a:cubicBezTo>
                    <a:pt x="158429" y="959567"/>
                    <a:pt x="118405" y="1003173"/>
                    <a:pt x="120614" y="1054754"/>
                  </a:cubicBezTo>
                  <a:cubicBezTo>
                    <a:pt x="122690" y="1103239"/>
                    <a:pt x="161525" y="1142074"/>
                    <a:pt x="210010" y="1144151"/>
                  </a:cubicBezTo>
                  <a:lnTo>
                    <a:pt x="210010" y="1666690"/>
                  </a:lnTo>
                  <a:lnTo>
                    <a:pt x="23047" y="1853654"/>
                  </a:lnTo>
                  <a:lnTo>
                    <a:pt x="23047" y="1891492"/>
                  </a:lnTo>
                  <a:cubicBezTo>
                    <a:pt x="22843" y="1991959"/>
                    <a:pt x="36497" y="2091981"/>
                    <a:pt x="63624" y="2188716"/>
                  </a:cubicBezTo>
                  <a:cubicBezTo>
                    <a:pt x="89629" y="2282216"/>
                    <a:pt x="127549" y="2371982"/>
                    <a:pt x="176453" y="2455808"/>
                  </a:cubicBezTo>
                  <a:close/>
                  <a:moveTo>
                    <a:pt x="396803" y="315654"/>
                  </a:moveTo>
                  <a:cubicBezTo>
                    <a:pt x="396087" y="287286"/>
                    <a:pt x="407481" y="259954"/>
                    <a:pt x="428135" y="240492"/>
                  </a:cubicBezTo>
                  <a:cubicBezTo>
                    <a:pt x="448230" y="220941"/>
                    <a:pt x="475262" y="210165"/>
                    <a:pt x="503297" y="210530"/>
                  </a:cubicBezTo>
                  <a:cubicBezTo>
                    <a:pt x="530362" y="210417"/>
                    <a:pt x="556268" y="221512"/>
                    <a:pt x="574863" y="241177"/>
                  </a:cubicBezTo>
                  <a:lnTo>
                    <a:pt x="1105621" y="771935"/>
                  </a:lnTo>
                  <a:lnTo>
                    <a:pt x="1929836" y="771935"/>
                  </a:lnTo>
                  <a:lnTo>
                    <a:pt x="2459567" y="243574"/>
                  </a:lnTo>
                  <a:cubicBezTo>
                    <a:pt x="2469531" y="233823"/>
                    <a:pt x="2481122" y="225886"/>
                    <a:pt x="2493809" y="220118"/>
                  </a:cubicBezTo>
                  <a:cubicBezTo>
                    <a:pt x="2506136" y="214345"/>
                    <a:pt x="2519576" y="211364"/>
                    <a:pt x="2533188" y="211386"/>
                  </a:cubicBezTo>
                  <a:cubicBezTo>
                    <a:pt x="2561352" y="211011"/>
                    <a:pt x="2588472" y="222068"/>
                    <a:pt x="2608350" y="242033"/>
                  </a:cubicBezTo>
                  <a:cubicBezTo>
                    <a:pt x="2628930" y="261906"/>
                    <a:pt x="2640281" y="289455"/>
                    <a:pt x="2639682" y="318051"/>
                  </a:cubicBezTo>
                  <a:lnTo>
                    <a:pt x="2639682" y="957187"/>
                  </a:lnTo>
                  <a:lnTo>
                    <a:pt x="396803" y="957187"/>
                  </a:lnTo>
                  <a:close/>
                  <a:moveTo>
                    <a:pt x="396803" y="1744763"/>
                  </a:moveTo>
                  <a:lnTo>
                    <a:pt x="396803" y="1145520"/>
                  </a:lnTo>
                  <a:lnTo>
                    <a:pt x="2639682" y="1145520"/>
                  </a:lnTo>
                  <a:lnTo>
                    <a:pt x="2639682" y="1744763"/>
                  </a:lnTo>
                  <a:lnTo>
                    <a:pt x="2825104" y="1930186"/>
                  </a:lnTo>
                  <a:cubicBezTo>
                    <a:pt x="2822399" y="2004115"/>
                    <a:pt x="2810603" y="2077428"/>
                    <a:pt x="2790006" y="2148482"/>
                  </a:cubicBezTo>
                  <a:cubicBezTo>
                    <a:pt x="2769837" y="2218593"/>
                    <a:pt x="2741690" y="2286136"/>
                    <a:pt x="2706112" y="2349827"/>
                  </a:cubicBezTo>
                  <a:cubicBezTo>
                    <a:pt x="2670654" y="2413724"/>
                    <a:pt x="2627526" y="2473049"/>
                    <a:pt x="2577703" y="2526518"/>
                  </a:cubicBezTo>
                  <a:cubicBezTo>
                    <a:pt x="2527230" y="2580810"/>
                    <a:pt x="2470644" y="2629075"/>
                    <a:pt x="2409059" y="2670336"/>
                  </a:cubicBezTo>
                  <a:cubicBezTo>
                    <a:pt x="2409059" y="2670336"/>
                    <a:pt x="2208912" y="2826482"/>
                    <a:pt x="1892341" y="2826482"/>
                  </a:cubicBezTo>
                  <a:cubicBezTo>
                    <a:pt x="1849897" y="2827373"/>
                    <a:pt x="1807625" y="2820712"/>
                    <a:pt x="1767527" y="2806793"/>
                  </a:cubicBezTo>
                  <a:cubicBezTo>
                    <a:pt x="1732994" y="2794243"/>
                    <a:pt x="1700686" y="2776283"/>
                    <a:pt x="1671819" y="2753546"/>
                  </a:cubicBezTo>
                  <a:cubicBezTo>
                    <a:pt x="1642645" y="2730055"/>
                    <a:pt x="1616227" y="2703363"/>
                    <a:pt x="1593062" y="2673932"/>
                  </a:cubicBezTo>
                  <a:cubicBezTo>
                    <a:pt x="1573886" y="2649791"/>
                    <a:pt x="1554368" y="2623938"/>
                    <a:pt x="1534507" y="2597058"/>
                  </a:cubicBezTo>
                  <a:lnTo>
                    <a:pt x="1501806" y="2597058"/>
                  </a:lnTo>
                  <a:cubicBezTo>
                    <a:pt x="1482117" y="2623938"/>
                    <a:pt x="1462427" y="2649791"/>
                    <a:pt x="1443251" y="2673932"/>
                  </a:cubicBezTo>
                  <a:cubicBezTo>
                    <a:pt x="1420138" y="2703398"/>
                    <a:pt x="1393703" y="2730107"/>
                    <a:pt x="1364494" y="2753546"/>
                  </a:cubicBezTo>
                  <a:cubicBezTo>
                    <a:pt x="1335627" y="2776283"/>
                    <a:pt x="1303320" y="2794243"/>
                    <a:pt x="1268786" y="2806793"/>
                  </a:cubicBezTo>
                  <a:cubicBezTo>
                    <a:pt x="1228688" y="2820712"/>
                    <a:pt x="1186416" y="2827373"/>
                    <a:pt x="1143972" y="2826482"/>
                  </a:cubicBezTo>
                  <a:cubicBezTo>
                    <a:pt x="883850" y="2826362"/>
                    <a:pt x="635594" y="2717625"/>
                    <a:pt x="459124" y="2526518"/>
                  </a:cubicBezTo>
                  <a:cubicBezTo>
                    <a:pt x="409407" y="2472963"/>
                    <a:pt x="366296" y="2413655"/>
                    <a:pt x="330715" y="2349827"/>
                  </a:cubicBezTo>
                  <a:cubicBezTo>
                    <a:pt x="295206" y="2286102"/>
                    <a:pt x="267060" y="2218559"/>
                    <a:pt x="246821" y="2148482"/>
                  </a:cubicBezTo>
                  <a:cubicBezTo>
                    <a:pt x="226222" y="2077428"/>
                    <a:pt x="214434" y="2004115"/>
                    <a:pt x="211722" y="1930186"/>
                  </a:cubicBezTo>
                  <a:close/>
                </a:path>
              </a:pathLst>
            </a:custGeom>
            <a:solidFill>
              <a:srgbClr val="F2F2F2"/>
            </a:solidFill>
            <a:ln w="1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28A9D11E-D54A-4FEA-A857-0CBE30FAFB5E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2356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2944E4-DFBD-4D80-8BE9-4B7D8273F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789000"/>
            <a:ext cx="10755000" cy="1439999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800" dirty="0">
                <a:solidFill>
                  <a:srgbClr val="F2F2F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C7F090-7C54-404E-810B-772A9C7A9B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5229000"/>
            <a:ext cx="10755000" cy="7200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800">
                <a:solidFill>
                  <a:srgbClr val="F2F2F2"/>
                </a:solidFill>
              </a:defRPr>
            </a:lvl1pPr>
          </a:lstStyle>
          <a:p>
            <a:pPr marL="0" lv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55817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" grpId="0"/>
      <p:bldP spid="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61474-E1D8-49CF-9DDE-DCC2E7D60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B1EEBC-DA39-4A18-AB77-AB656738F8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6000" y="1584000"/>
            <a:ext cx="5625000" cy="49950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832915-A233-45C3-AFFB-646A7643F4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1000" y="1584000"/>
            <a:ext cx="5625000" cy="49950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53612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2DA5C-1C41-4F59-909D-F8D55B72A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000" y="324001"/>
            <a:ext cx="11520000" cy="945000"/>
          </a:xfrm>
        </p:spPr>
        <p:txBody>
          <a:bodyPr/>
          <a:lstStyle>
            <a:lvl1pPr>
              <a:defRPr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4681D0-41C1-4C53-8346-E0BB076587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6001" y="1584001"/>
            <a:ext cx="5625000" cy="675000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23568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77D85A-33DC-44D3-8E68-EF482C0150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6001" y="2349000"/>
            <a:ext cx="5625000" cy="42300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262626"/>
                </a:solidFill>
              </a:defRPr>
            </a:lvl1pPr>
            <a:lvl2pPr marL="457200" indent="0">
              <a:buNone/>
              <a:defRPr sz="1800">
                <a:solidFill>
                  <a:srgbClr val="262626"/>
                </a:solidFill>
              </a:defRPr>
            </a:lvl2pPr>
            <a:lvl3pPr marL="914400" indent="0">
              <a:buNone/>
              <a:defRPr sz="1600">
                <a:solidFill>
                  <a:srgbClr val="262626"/>
                </a:solidFill>
              </a:defRPr>
            </a:lvl3pPr>
            <a:lvl4pPr marL="1371600" indent="0">
              <a:buNone/>
              <a:defRPr sz="1400">
                <a:solidFill>
                  <a:srgbClr val="262626"/>
                </a:solidFill>
              </a:defRPr>
            </a:lvl4pPr>
            <a:lvl5pPr marL="1828800" indent="0">
              <a:buNone/>
              <a:defRPr sz="1400">
                <a:solidFill>
                  <a:srgbClr val="262626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A18350-DF7B-4AF2-B6AD-6CE9F23723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31000" y="1584001"/>
            <a:ext cx="5625000" cy="675000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23568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8AA6EB-050E-4A2C-9A66-0E30954A22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31000" y="2349000"/>
            <a:ext cx="5625000" cy="42300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262626"/>
                </a:solidFill>
              </a:defRPr>
            </a:lvl1pPr>
            <a:lvl2pPr marL="457200" indent="0">
              <a:buNone/>
              <a:defRPr sz="1800">
                <a:solidFill>
                  <a:srgbClr val="262626"/>
                </a:solidFill>
              </a:defRPr>
            </a:lvl2pPr>
            <a:lvl3pPr marL="914400" indent="0">
              <a:buNone/>
              <a:defRPr sz="1600">
                <a:solidFill>
                  <a:srgbClr val="262626"/>
                </a:solidFill>
              </a:defRPr>
            </a:lvl3pPr>
            <a:lvl4pPr marL="1371600" indent="0">
              <a:buNone/>
              <a:defRPr sz="1400">
                <a:solidFill>
                  <a:srgbClr val="262626"/>
                </a:solidFill>
              </a:defRPr>
            </a:lvl4pPr>
            <a:lvl5pPr marL="1828800" indent="0">
              <a:buNone/>
              <a:defRPr sz="1400">
                <a:solidFill>
                  <a:srgbClr val="262626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0897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2DA5C-1C41-4F59-909D-F8D55B72A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000" y="324001"/>
            <a:ext cx="11520000" cy="945000"/>
          </a:xfrm>
        </p:spPr>
        <p:txBody>
          <a:bodyPr/>
          <a:lstStyle>
            <a:lvl1pPr>
              <a:defRPr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77D85A-33DC-44D3-8E68-EF482C0150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6001" y="1584000"/>
            <a:ext cx="5625000" cy="49950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262626"/>
                </a:solidFill>
              </a:defRPr>
            </a:lvl1pPr>
            <a:lvl2pPr marL="457200" indent="0">
              <a:buNone/>
              <a:defRPr sz="1800">
                <a:solidFill>
                  <a:srgbClr val="262626"/>
                </a:solidFill>
              </a:defRPr>
            </a:lvl2pPr>
            <a:lvl3pPr marL="914400" indent="0">
              <a:buNone/>
              <a:defRPr sz="1600">
                <a:solidFill>
                  <a:srgbClr val="262626"/>
                </a:solidFill>
              </a:defRPr>
            </a:lvl3pPr>
            <a:lvl4pPr marL="1371600" indent="0">
              <a:buNone/>
              <a:defRPr sz="1400">
                <a:solidFill>
                  <a:srgbClr val="262626"/>
                </a:solidFill>
              </a:defRPr>
            </a:lvl4pPr>
            <a:lvl5pPr marL="1828800" indent="0">
              <a:buNone/>
              <a:defRPr sz="1400">
                <a:solidFill>
                  <a:srgbClr val="262626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8AA6EB-050E-4A2C-9A66-0E30954A22FB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231000" y="1584000"/>
            <a:ext cx="5625000" cy="4995000"/>
          </a:xfrm>
          <a:solidFill>
            <a:schemeClr val="bg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rgbClr val="262626"/>
                </a:solidFill>
                <a:latin typeface="Consolas" panose="020B0609020204030204" pitchFamily="49" charset="0"/>
              </a:defRPr>
            </a:lvl1pPr>
            <a:lvl2pPr marL="457200" indent="0">
              <a:buNone/>
              <a:defRPr sz="1800">
                <a:solidFill>
                  <a:srgbClr val="262626"/>
                </a:solidFill>
                <a:latin typeface="Consolas" panose="020B0609020204030204" pitchFamily="49" charset="0"/>
              </a:defRPr>
            </a:lvl2pPr>
            <a:lvl3pPr marL="914400" indent="0">
              <a:buNone/>
              <a:defRPr sz="1600">
                <a:solidFill>
                  <a:srgbClr val="262626"/>
                </a:solidFill>
                <a:latin typeface="Consolas" panose="020B0609020204030204" pitchFamily="49" charset="0"/>
              </a:defRPr>
            </a:lvl3pPr>
            <a:lvl4pPr marL="1371600" indent="0">
              <a:buNone/>
              <a:defRPr sz="1400">
                <a:solidFill>
                  <a:srgbClr val="262626"/>
                </a:solidFill>
                <a:latin typeface="Consolas" panose="020B0609020204030204" pitchFamily="49" charset="0"/>
              </a:defRPr>
            </a:lvl4pPr>
            <a:lvl5pPr marL="1828800" indent="0">
              <a:buNone/>
              <a:defRPr sz="1400">
                <a:solidFill>
                  <a:srgbClr val="262626"/>
                </a:solidFill>
                <a:latin typeface="Consolas" panose="020B0609020204030204" pitchFamily="49" charset="0"/>
              </a:defRPr>
            </a:lvl5pPr>
          </a:lstStyle>
          <a:p>
            <a:pPr lvl="0"/>
            <a:r>
              <a:rPr lang="en-US"/>
              <a:t>Code here</a:t>
            </a:r>
          </a:p>
        </p:txBody>
      </p:sp>
    </p:spTree>
    <p:extLst>
      <p:ext uri="{BB962C8B-B14F-4D97-AF65-F5344CB8AC3E}">
        <p14:creationId xmlns:p14="http://schemas.microsoft.com/office/powerpoint/2010/main" val="341260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 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2DA5C-1C41-4F59-909D-F8D55B72A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000" y="324001"/>
            <a:ext cx="11520000" cy="945000"/>
          </a:xfrm>
        </p:spPr>
        <p:txBody>
          <a:bodyPr/>
          <a:lstStyle>
            <a:lvl1pPr>
              <a:defRPr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77D85A-33DC-44D3-8E68-EF482C0150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6000" y="1584000"/>
            <a:ext cx="11519999" cy="9450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262626"/>
                </a:solidFill>
              </a:defRPr>
            </a:lvl1pPr>
            <a:lvl2pPr marL="457200" indent="0">
              <a:buNone/>
              <a:defRPr sz="1800">
                <a:solidFill>
                  <a:srgbClr val="262626"/>
                </a:solidFill>
              </a:defRPr>
            </a:lvl2pPr>
            <a:lvl3pPr marL="914400" indent="0">
              <a:buNone/>
              <a:defRPr sz="1600">
                <a:solidFill>
                  <a:srgbClr val="262626"/>
                </a:solidFill>
              </a:defRPr>
            </a:lvl3pPr>
            <a:lvl4pPr marL="1371600" indent="0">
              <a:buNone/>
              <a:defRPr sz="1400">
                <a:solidFill>
                  <a:srgbClr val="262626"/>
                </a:solidFill>
              </a:defRPr>
            </a:lvl4pPr>
            <a:lvl5pPr marL="1828800" indent="0">
              <a:buNone/>
              <a:defRPr sz="1400">
                <a:solidFill>
                  <a:srgbClr val="262626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8AA6EB-050E-4A2C-9A66-0E30954A22FB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336000" y="2709000"/>
            <a:ext cx="11520000" cy="3870000"/>
          </a:xfr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2000" dirty="0">
                <a:latin typeface="Consolas" panose="020B0609020204030204" pitchFamily="49" charset="0"/>
              </a:defRPr>
            </a:lvl1pPr>
          </a:lstStyle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/>
              <a:t>Code here</a:t>
            </a:r>
          </a:p>
        </p:txBody>
      </p:sp>
    </p:spTree>
    <p:extLst>
      <p:ext uri="{BB962C8B-B14F-4D97-AF65-F5344CB8AC3E}">
        <p14:creationId xmlns:p14="http://schemas.microsoft.com/office/powerpoint/2010/main" val="878777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2DA5C-1C41-4F59-909D-F8D55B72A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000" y="324001"/>
            <a:ext cx="11520000" cy="945000"/>
          </a:xfrm>
        </p:spPr>
        <p:txBody>
          <a:bodyPr/>
          <a:lstStyle>
            <a:lvl1pPr>
              <a:defRPr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8AA6EB-050E-4A2C-9A66-0E30954A22FB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336000" y="1584000"/>
            <a:ext cx="11520000" cy="4995000"/>
          </a:xfr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2000" dirty="0">
                <a:latin typeface="Consolas" panose="020B0609020204030204" pitchFamily="49" charset="0"/>
              </a:defRPr>
            </a:lvl1pPr>
          </a:lstStyle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/>
              <a:t>Code here</a:t>
            </a:r>
          </a:p>
        </p:txBody>
      </p:sp>
    </p:spTree>
    <p:extLst>
      <p:ext uri="{BB962C8B-B14F-4D97-AF65-F5344CB8AC3E}">
        <p14:creationId xmlns:p14="http://schemas.microsoft.com/office/powerpoint/2010/main" val="257742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F5750-FBC5-4CB3-B5B9-3AD611591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000" y="324001"/>
            <a:ext cx="11520000" cy="94499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73811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8098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34005-A062-4ABC-BA70-595D129C7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000" y="324000"/>
            <a:ext cx="5580000" cy="9450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A24E2F2-78D6-47A6-9A39-44E22257FC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76000" y="324000"/>
            <a:ext cx="5580000" cy="6209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B5550B-2EAD-4232-A994-C63274DA14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36000" y="1539000"/>
            <a:ext cx="5580000" cy="4995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9577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stitial">
    <p:bg>
      <p:bgPr>
        <a:solidFill>
          <a:srgbClr val="23568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45289397-00E1-42AA-8577-7E469339DA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56002" y="2259000"/>
            <a:ext cx="4679998" cy="161529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532BFE4-A0A1-48E5-B3BC-F4E4D64538E1}"/>
              </a:ext>
            </a:extLst>
          </p:cNvPr>
          <p:cNvSpPr txBox="1"/>
          <p:nvPr userDrawn="1"/>
        </p:nvSpPr>
        <p:spPr>
          <a:xfrm>
            <a:off x="3936000" y="4014000"/>
            <a:ext cx="432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spc="-100" baseline="0">
                <a:solidFill>
                  <a:srgbClr val="F2F2F2"/>
                </a:solidFill>
              </a:rPr>
              <a:t>Insider Dev Tour</a:t>
            </a:r>
          </a:p>
        </p:txBody>
      </p:sp>
    </p:spTree>
    <p:extLst>
      <p:ext uri="{BB962C8B-B14F-4D97-AF65-F5344CB8AC3E}">
        <p14:creationId xmlns:p14="http://schemas.microsoft.com/office/powerpoint/2010/main" val="2816625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ssion eval slide">
    <p:bg>
      <p:bgPr>
        <a:solidFill>
          <a:srgbClr val="23568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6F42743-FCB6-4A78-8650-8E6FD589062C}"/>
              </a:ext>
            </a:extLst>
          </p:cNvPr>
          <p:cNvGrpSpPr/>
          <p:nvPr userDrawn="1"/>
        </p:nvGrpSpPr>
        <p:grpSpPr>
          <a:xfrm>
            <a:off x="0" y="3429000"/>
            <a:ext cx="12192000" cy="3429000"/>
            <a:chOff x="0" y="3429000"/>
            <a:chExt cx="12192000" cy="3429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B71FC54-1FF9-4918-BFB9-811E998F545B}"/>
                </a:ext>
              </a:extLst>
            </p:cNvPr>
            <p:cNvSpPr/>
            <p:nvPr userDrawn="1"/>
          </p:nvSpPr>
          <p:spPr>
            <a:xfrm>
              <a:off x="0" y="3429000"/>
              <a:ext cx="12192000" cy="3429000"/>
            </a:xfrm>
            <a:prstGeom prst="rect">
              <a:avLst/>
            </a:prstGeom>
            <a:solidFill>
              <a:srgbClr val="1635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5F7C655E-9DC3-42DD-BEC6-0DDF80694D0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26000" y="6219000"/>
              <a:ext cx="912649" cy="315000"/>
            </a:xfrm>
            <a:prstGeom prst="rect">
              <a:avLst/>
            </a:prstGeom>
          </p:spPr>
        </p:pic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EDFAA6E-44F7-49BA-9E49-6AB9A10A10B9}"/>
                </a:ext>
              </a:extLst>
            </p:cNvPr>
            <p:cNvGrpSpPr/>
            <p:nvPr userDrawn="1"/>
          </p:nvGrpSpPr>
          <p:grpSpPr>
            <a:xfrm>
              <a:off x="11631000" y="6264000"/>
              <a:ext cx="225000" cy="225000"/>
              <a:chOff x="1776000" y="1269000"/>
              <a:chExt cx="1530000" cy="1530000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8A337F59-92A8-439F-AAA4-2FE0EBDB96C2}"/>
                  </a:ext>
                </a:extLst>
              </p:cNvPr>
              <p:cNvSpPr/>
              <p:nvPr userDrawn="1"/>
            </p:nvSpPr>
            <p:spPr>
              <a:xfrm>
                <a:off x="1776000" y="1269000"/>
                <a:ext cx="720000" cy="720000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24BA7FC4-69AC-4A78-A71B-8EC8418181FB}"/>
                  </a:ext>
                </a:extLst>
              </p:cNvPr>
              <p:cNvSpPr/>
              <p:nvPr userDrawn="1"/>
            </p:nvSpPr>
            <p:spPr>
              <a:xfrm>
                <a:off x="1776000" y="2079000"/>
                <a:ext cx="720000" cy="720000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FA46DA2-8688-4642-9A34-596ADF0F96C2}"/>
                  </a:ext>
                </a:extLst>
              </p:cNvPr>
              <p:cNvSpPr/>
              <p:nvPr userDrawn="1"/>
            </p:nvSpPr>
            <p:spPr>
              <a:xfrm>
                <a:off x="2586000" y="1269000"/>
                <a:ext cx="720000" cy="720000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70D8E9DE-C1AC-48CC-B8C9-C6D1EFE6AD3B}"/>
                  </a:ext>
                </a:extLst>
              </p:cNvPr>
              <p:cNvSpPr/>
              <p:nvPr userDrawn="1"/>
            </p:nvSpPr>
            <p:spPr>
              <a:xfrm>
                <a:off x="2586000" y="2079000"/>
                <a:ext cx="720000" cy="720000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0" name="Title 1">
            <a:extLst>
              <a:ext uri="{FF2B5EF4-FFF2-40B4-BE49-F238E27FC236}">
                <a16:creationId xmlns:a16="http://schemas.microsoft.com/office/drawing/2014/main" id="{E87F4173-C921-4892-988A-21E0E466BC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6000" y="4149000"/>
            <a:ext cx="11520000" cy="13050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rgbClr val="F2F2F2"/>
                </a:solidFill>
              </a:defRPr>
            </a:lvl1pPr>
          </a:lstStyle>
          <a:p>
            <a:r>
              <a:rPr lang="en-US"/>
              <a:t>[Next session name]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E93315E-4E29-4881-B162-153F6D8DEDF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6000" y="5544000"/>
            <a:ext cx="9144000" cy="551636"/>
          </a:xfrm>
        </p:spPr>
        <p:txBody>
          <a:bodyPr>
            <a:norm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1800" kern="1200" spc="-50" baseline="0" dirty="0">
                <a:solidFill>
                  <a:srgbClr val="F2F2F2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[Next session presenter]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FAEBD194-8656-4F12-A18F-0749897E1905}"/>
              </a:ext>
            </a:extLst>
          </p:cNvPr>
          <p:cNvSpPr txBox="1">
            <a:spLocks/>
          </p:cNvSpPr>
          <p:nvPr userDrawn="1"/>
        </p:nvSpPr>
        <p:spPr>
          <a:xfrm>
            <a:off x="336000" y="3744000"/>
            <a:ext cx="9144000" cy="36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1800" kern="1200" spc="-50" baseline="0" dirty="0">
                <a:solidFill>
                  <a:srgbClr val="F2F2F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4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 spc="-50" baseline="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4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spc="-50" baseline="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4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 spc="-50" baseline="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4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 spc="-50" baseline="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rgbClr val="3076BC"/>
                </a:solidFill>
              </a:rPr>
              <a:t>Next up…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165FA69-6764-4ECA-AD8A-4F3399354AD0}"/>
              </a:ext>
            </a:extLst>
          </p:cNvPr>
          <p:cNvSpPr txBox="1">
            <a:spLocks/>
          </p:cNvSpPr>
          <p:nvPr userDrawn="1"/>
        </p:nvSpPr>
        <p:spPr>
          <a:xfrm>
            <a:off x="336000" y="1269000"/>
            <a:ext cx="9189000" cy="720000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800" b="1" spc="-100" baseline="0">
                <a:solidFill>
                  <a:srgbClr val="F2F2F2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914400" rtl="0" eaLnBrk="1" latinLnBrk="0" hangingPunct="1">
              <a:lnSpc>
                <a:spcPct val="114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 spc="-50" baseline="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4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spc="-50" baseline="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4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 spc="-50" baseline="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4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 spc="-50" baseline="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/>
              <a:t>Thanks!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E0FCE637-E5A5-4EE0-972E-7EEDBBA29513}"/>
              </a:ext>
            </a:extLst>
          </p:cNvPr>
          <p:cNvSpPr txBox="1">
            <a:spLocks/>
          </p:cNvSpPr>
          <p:nvPr userDrawn="1"/>
        </p:nvSpPr>
        <p:spPr>
          <a:xfrm>
            <a:off x="336000" y="1989000"/>
            <a:ext cx="9144000" cy="36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1800" kern="1200" spc="-50" baseline="0" dirty="0">
                <a:solidFill>
                  <a:srgbClr val="F2F2F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4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 spc="-50" baseline="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4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spc="-50" baseline="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4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 spc="-50" baseline="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4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 spc="-50" baseline="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Please don’t forget to complete the survey!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03F7C4A-F52D-4A7A-821D-78986052A3A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886000" y="144000"/>
            <a:ext cx="3163696" cy="3165497"/>
          </a:xfrm>
        </p:spPr>
        <p:txBody>
          <a:bodyPr/>
          <a:lstStyle>
            <a:lvl1pPr marL="0" indent="0" algn="ctr">
              <a:buNone/>
              <a:defRPr>
                <a:solidFill>
                  <a:srgbClr val="F2F2F2"/>
                </a:solidFill>
              </a:defRPr>
            </a:lvl1pPr>
          </a:lstStyle>
          <a:p>
            <a:r>
              <a:rPr lang="en-US"/>
              <a:t>QR Code</a:t>
            </a:r>
          </a:p>
        </p:txBody>
      </p:sp>
    </p:spTree>
    <p:extLst>
      <p:ext uri="{BB962C8B-B14F-4D97-AF65-F5344CB8AC3E}">
        <p14:creationId xmlns:p14="http://schemas.microsoft.com/office/powerpoint/2010/main" val="1312444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/>
      <p:bldP spid="13" grpId="0"/>
      <p:bldP spid="14" grpId="0"/>
      <p:bldP spid="16" grpId="0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6385115" y="2159064"/>
            <a:ext cx="5378549" cy="4308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1735314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 3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B918BEAC-10EB-491A-B124-0FDEBCEFA62E}"/>
              </a:ext>
            </a:extLst>
          </p:cNvPr>
          <p:cNvGrpSpPr/>
          <p:nvPr userDrawn="1"/>
        </p:nvGrpSpPr>
        <p:grpSpPr>
          <a:xfrm>
            <a:off x="1906459" y="0"/>
            <a:ext cx="10285541" cy="6858000"/>
            <a:chOff x="1944687" y="0"/>
            <a:chExt cx="10491788" cy="6994525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366A2289-FFBC-4755-862E-CF4179DE706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944687" y="0"/>
              <a:ext cx="10491788" cy="6994525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77CFACA-7254-49F3-AAEF-F54B21255F87}"/>
                </a:ext>
              </a:extLst>
            </p:cNvPr>
            <p:cNvSpPr/>
            <p:nvPr userDrawn="1"/>
          </p:nvSpPr>
          <p:spPr bwMode="auto">
            <a:xfrm>
              <a:off x="1944687" y="0"/>
              <a:ext cx="6756944" cy="6994525"/>
            </a:xfrm>
            <a:prstGeom prst="rect">
              <a:avLst/>
            </a:prstGeom>
            <a:gradFill flip="none" rotWithShape="1">
              <a:gsLst>
                <a:gs pos="61000">
                  <a:srgbClr val="FFFFFF">
                    <a:alpha val="88000"/>
                  </a:srgbClr>
                </a:gs>
                <a:gs pos="0">
                  <a:schemeClr val="bg2"/>
                </a:gs>
                <a:gs pos="100000">
                  <a:schemeClr val="bg2">
                    <a:alpha val="0"/>
                  </a:schemeClr>
                </a:gs>
              </a:gsLst>
              <a:lin ang="0" scaled="1"/>
              <a:tileRect/>
            </a:gra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10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353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</p:grpSp>
      <p:sp>
        <p:nvSpPr>
          <p:cNvPr id="9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455994" y="2977054"/>
            <a:ext cx="8067822" cy="1793104"/>
          </a:xfrm>
          <a:noFill/>
        </p:spPr>
        <p:txBody>
          <a:bodyPr lIns="0" tIns="91440" rIns="146304" bIns="91440" anchor="b" anchorCtr="0"/>
          <a:lstStyle>
            <a:lvl1pPr>
              <a:defRPr sz="5294" spc="-147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Office 365 presentation title or event name</a:t>
            </a:r>
          </a:p>
        </p:txBody>
      </p:sp>
      <p:sp>
        <p:nvSpPr>
          <p:cNvPr id="5" name="Text Placeholder 4"/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462753" y="4736471"/>
            <a:ext cx="8359808" cy="715931"/>
          </a:xfrm>
          <a:noFill/>
        </p:spPr>
        <p:txBody>
          <a:bodyPr lIns="0" tIns="109728" rIns="164592" bIns="109728">
            <a:noAutofit/>
          </a:bodyPr>
          <a:lstStyle>
            <a:lvl1pPr marL="0" indent="0">
              <a:spcBef>
                <a:spcPts val="0"/>
              </a:spcBef>
              <a:buNone/>
              <a:defRPr sz="1765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Author Name</a:t>
            </a:r>
          </a:p>
          <a:p>
            <a:pPr lvl="0"/>
            <a:r>
              <a:rPr lang="en-US" dirty="0"/>
              <a:t>Date</a:t>
            </a:r>
          </a:p>
        </p:txBody>
      </p:sp>
      <p:pic>
        <p:nvPicPr>
          <p:cNvPr id="64" name="MS logo gray - EMF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black">
          <a:xfrm>
            <a:off x="455995" y="440495"/>
            <a:ext cx="917173" cy="196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2913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455994" y="2977054"/>
            <a:ext cx="8067822" cy="1793104"/>
          </a:xfrm>
          <a:noFill/>
        </p:spPr>
        <p:txBody>
          <a:bodyPr lIns="0" tIns="91440" rIns="146304" bIns="91440" anchor="b" anchorCtr="0"/>
          <a:lstStyle>
            <a:lvl1pPr>
              <a:defRPr sz="5294" strike="noStrike" spc="-147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Office 365 presentation title or event name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462753" y="4736471"/>
            <a:ext cx="8359808" cy="715931"/>
          </a:xfrm>
          <a:noFill/>
        </p:spPr>
        <p:txBody>
          <a:bodyPr lIns="0" tIns="109728" rIns="164592" bIns="109728">
            <a:noAutofit/>
          </a:bodyPr>
          <a:lstStyle>
            <a:lvl1pPr marL="0" indent="0">
              <a:spcBef>
                <a:spcPts val="0"/>
              </a:spcBef>
              <a:buNone/>
              <a:defRPr sz="1765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Author Name</a:t>
            </a:r>
          </a:p>
          <a:p>
            <a:pPr lvl="0"/>
            <a:r>
              <a:rPr lang="en-US" dirty="0"/>
              <a:t>Date</a:t>
            </a:r>
          </a:p>
        </p:txBody>
      </p:sp>
      <p:pic>
        <p:nvPicPr>
          <p:cNvPr id="64" name="MS logo gray - EMF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black">
          <a:xfrm>
            <a:off x="455995" y="440495"/>
            <a:ext cx="917173" cy="196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1647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455994" y="2977054"/>
            <a:ext cx="8067822" cy="1793104"/>
          </a:xfrm>
          <a:noFill/>
        </p:spPr>
        <p:txBody>
          <a:bodyPr lIns="0" tIns="91440" rIns="146304" bIns="91440" anchor="b" anchorCtr="0"/>
          <a:lstStyle>
            <a:lvl1pPr>
              <a:defRPr sz="5294" spc="-147" baseline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Office 365 presentation title or event name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462753" y="4736471"/>
            <a:ext cx="8359808" cy="715931"/>
          </a:xfrm>
          <a:noFill/>
        </p:spPr>
        <p:txBody>
          <a:bodyPr lIns="0" tIns="109728" rIns="164592" bIns="109728">
            <a:noAutofit/>
          </a:bodyPr>
          <a:lstStyle>
            <a:lvl1pPr marL="0" indent="0">
              <a:spcBef>
                <a:spcPts val="0"/>
              </a:spcBef>
              <a:buNone/>
              <a:defRPr sz="1765" spc="0" baseline="0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Author Name</a:t>
            </a:r>
          </a:p>
          <a:p>
            <a:pPr lvl="0"/>
            <a:r>
              <a:rPr lang="en-US" dirty="0"/>
              <a:t>Date</a:t>
            </a:r>
          </a:p>
        </p:txBody>
      </p:sp>
      <p:grpSp>
        <p:nvGrpSpPr>
          <p:cNvPr id="7" name="Group 6"/>
          <p:cNvGrpSpPr/>
          <p:nvPr userDrawn="1"/>
        </p:nvGrpSpPr>
        <p:grpSpPr>
          <a:xfrm>
            <a:off x="455996" y="440495"/>
            <a:ext cx="914788" cy="196431"/>
            <a:chOff x="465139" y="449264"/>
            <a:chExt cx="933131" cy="200341"/>
          </a:xfrm>
        </p:grpSpPr>
        <p:pic>
          <p:nvPicPr>
            <p:cNvPr id="97" name="Picture 96"/>
            <p:cNvPicPr>
              <a:picLocks noChangeAspect="1"/>
            </p:cNvPicPr>
            <p:nvPr userDrawn="1"/>
          </p:nvPicPr>
          <p:blipFill rotWithShape="1">
            <a:blip r:embed="rId2"/>
            <a:srcRect l="26716" r="872" b="4064"/>
            <a:stretch/>
          </p:blipFill>
          <p:spPr bwMode="black">
            <a:xfrm>
              <a:off x="721996" y="459092"/>
              <a:ext cx="676274" cy="187779"/>
            </a:xfrm>
            <a:prstGeom prst="rect">
              <a:avLst/>
            </a:prstGeom>
          </p:spPr>
        </p:pic>
        <p:pic>
          <p:nvPicPr>
            <p:cNvPr id="64" name="MS logo gray - EMF"/>
            <p:cNvPicPr>
              <a:picLocks noChangeAspect="1"/>
            </p:cNvPicPr>
            <p:nvPr userDrawn="1"/>
          </p:nvPicPr>
          <p:blipFill rotWithShape="1">
            <a:blip r:embed="rId3"/>
            <a:srcRect r="76414"/>
            <a:stretch/>
          </p:blipFill>
          <p:spPr bwMode="black">
            <a:xfrm>
              <a:off x="465139" y="449264"/>
              <a:ext cx="220661" cy="2003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928433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3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B918BEAC-10EB-491A-B124-0FDEBCEFA62E}"/>
              </a:ext>
            </a:extLst>
          </p:cNvPr>
          <p:cNvGrpSpPr/>
          <p:nvPr userDrawn="1"/>
        </p:nvGrpSpPr>
        <p:grpSpPr>
          <a:xfrm>
            <a:off x="1906459" y="0"/>
            <a:ext cx="10285541" cy="6858000"/>
            <a:chOff x="1944687" y="0"/>
            <a:chExt cx="10491788" cy="6994525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366A2289-FFBC-4755-862E-CF4179DE706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944687" y="0"/>
              <a:ext cx="10491788" cy="6994525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77CFACA-7254-49F3-AAEF-F54B21255F87}"/>
                </a:ext>
              </a:extLst>
            </p:cNvPr>
            <p:cNvSpPr/>
            <p:nvPr userDrawn="1"/>
          </p:nvSpPr>
          <p:spPr bwMode="auto">
            <a:xfrm>
              <a:off x="1944687" y="0"/>
              <a:ext cx="6756944" cy="6994525"/>
            </a:xfrm>
            <a:prstGeom prst="rect">
              <a:avLst/>
            </a:prstGeom>
            <a:gradFill flip="none" rotWithShape="1">
              <a:gsLst>
                <a:gs pos="61000">
                  <a:srgbClr val="FFFFFF">
                    <a:alpha val="88000"/>
                  </a:srgbClr>
                </a:gs>
                <a:gs pos="0">
                  <a:schemeClr val="bg2"/>
                </a:gs>
                <a:gs pos="100000">
                  <a:schemeClr val="bg2">
                    <a:alpha val="0"/>
                  </a:schemeClr>
                </a:gs>
              </a:gsLst>
              <a:lin ang="0" scaled="1"/>
              <a:tileRect/>
            </a:gra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10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353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</p:grpSp>
      <p:sp>
        <p:nvSpPr>
          <p:cNvPr id="9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455994" y="2977054"/>
            <a:ext cx="8067822" cy="1793104"/>
          </a:xfrm>
          <a:noFill/>
        </p:spPr>
        <p:txBody>
          <a:bodyPr lIns="0" tIns="91440" rIns="146304" bIns="91440" anchor="b" anchorCtr="0"/>
          <a:lstStyle>
            <a:lvl1pPr>
              <a:defRPr sz="5294" spc="-147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Office 365 presentation title or event name</a:t>
            </a:r>
          </a:p>
        </p:txBody>
      </p:sp>
      <p:sp>
        <p:nvSpPr>
          <p:cNvPr id="5" name="Text Placeholder 4"/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462753" y="4736471"/>
            <a:ext cx="8359808" cy="715931"/>
          </a:xfrm>
          <a:noFill/>
        </p:spPr>
        <p:txBody>
          <a:bodyPr lIns="0" tIns="109728" rIns="164592" bIns="109728">
            <a:noAutofit/>
          </a:bodyPr>
          <a:lstStyle>
            <a:lvl1pPr marL="0" indent="0">
              <a:spcBef>
                <a:spcPts val="0"/>
              </a:spcBef>
              <a:buNone/>
              <a:defRPr sz="1765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Author Name</a:t>
            </a:r>
          </a:p>
          <a:p>
            <a:pPr lvl="0"/>
            <a:r>
              <a:rPr lang="en-US" dirty="0"/>
              <a:t>Date</a:t>
            </a:r>
          </a:p>
        </p:txBody>
      </p:sp>
      <p:pic>
        <p:nvPicPr>
          <p:cNvPr id="64" name="MS logo gray - EMF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black">
          <a:xfrm>
            <a:off x="455995" y="440495"/>
            <a:ext cx="917173" cy="196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5069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5995" y="941692"/>
            <a:ext cx="3618381" cy="899665"/>
          </a:xfrm>
        </p:spPr>
        <p:txBody>
          <a:bodyPr lIns="0" tIns="0" rIns="0" bIns="0"/>
          <a:lstStyle>
            <a:lvl1pPr>
              <a:defRPr sz="1765" spc="-49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Contents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229843" y="941692"/>
            <a:ext cx="3837818" cy="3786998"/>
          </a:xfrm>
        </p:spPr>
        <p:txBody>
          <a:bodyPr wrap="square" lIns="0" tIns="0" rIns="0" bIns="0">
            <a:noAutofit/>
          </a:bodyPr>
          <a:lstStyle>
            <a:lvl1pPr marL="0" indent="0" defTabSz="507330">
              <a:buNone/>
              <a:defRPr sz="1765" spc="-49" baseline="0">
                <a:solidFill>
                  <a:schemeClr val="accent1"/>
                </a:solidFill>
              </a:defRPr>
            </a:lvl1pPr>
            <a:lvl2pPr marL="224097" indent="0">
              <a:buNone/>
              <a:defRPr sz="1765"/>
            </a:lvl2pPr>
            <a:lvl3pPr marL="448193" indent="0">
              <a:buNone/>
              <a:defRPr sz="1765"/>
            </a:lvl3pPr>
            <a:lvl4pPr marL="672290" indent="0">
              <a:buNone/>
              <a:defRPr sz="1765"/>
            </a:lvl4pPr>
            <a:lvl5pPr marL="896386" indent="0">
              <a:buNone/>
              <a:defRPr sz="1765"/>
            </a:lvl5pPr>
          </a:lstStyle>
          <a:p>
            <a:pPr lvl="0"/>
            <a:r>
              <a:rPr lang="en-US" dirty="0"/>
              <a:t>##	Section Title</a:t>
            </a:r>
          </a:p>
        </p:txBody>
      </p:sp>
    </p:spTree>
    <p:extLst>
      <p:ext uri="{BB962C8B-B14F-4D97-AF65-F5344CB8AC3E}">
        <p14:creationId xmlns:p14="http://schemas.microsoft.com/office/powerpoint/2010/main" val="2779735549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5995" y="620428"/>
            <a:ext cx="11306469" cy="403137"/>
          </a:xfrm>
        </p:spPr>
        <p:txBody>
          <a:bodyPr wrap="square" lIns="0" tIns="0" rIns="0" bIns="0">
            <a:spAutoFit/>
          </a:bodyPr>
          <a:lstStyle>
            <a:lvl1pPr>
              <a:lnSpc>
                <a:spcPts val="3137"/>
              </a:lnSpc>
              <a:defRPr sz="2745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Heading Segoe UI </a:t>
            </a:r>
            <a:r>
              <a:rPr lang="en-US" dirty="0" err="1"/>
              <a:t>Semibold</a:t>
            </a:r>
            <a:r>
              <a:rPr lang="en-US" dirty="0"/>
              <a:t> 28/32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455995" y="1882332"/>
            <a:ext cx="11306469" cy="287771"/>
          </a:xfrm>
        </p:spPr>
        <p:txBody>
          <a:bodyPr wrap="square" lIns="0" tIns="0" rIns="0" bIns="0">
            <a:spAutoFit/>
          </a:bodyPr>
          <a:lstStyle>
            <a:lvl1pPr marL="0" indent="0">
              <a:lnSpc>
                <a:spcPts val="2353"/>
              </a:lnSpc>
              <a:buNone/>
              <a:defRPr sz="1961" b="0" i="0">
                <a:solidFill>
                  <a:schemeClr val="tx1"/>
                </a:solidFill>
                <a:latin typeface="+mn-lt"/>
              </a:defRPr>
            </a:lvl1pPr>
            <a:lvl2pPr marL="224097" indent="0">
              <a:buNone/>
              <a:defRPr/>
            </a:lvl2pPr>
            <a:lvl3pPr marL="448193" indent="0">
              <a:buNone/>
              <a:defRPr/>
            </a:lvl3pPr>
            <a:lvl4pPr marL="672290" indent="0">
              <a:buNone/>
              <a:defRPr/>
            </a:lvl4pPr>
            <a:lvl5pPr marL="896386" indent="0">
              <a:buNone/>
              <a:defRPr/>
            </a:lvl5pPr>
          </a:lstStyle>
          <a:p>
            <a:pPr lvl="0"/>
            <a:r>
              <a:rPr lang="en-US" dirty="0"/>
              <a:t>Large: subhead Segoe UI Regular 20/24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455995" y="3151388"/>
            <a:ext cx="11306469" cy="452654"/>
          </a:xfrm>
        </p:spPr>
        <p:txBody>
          <a:bodyPr lIns="0" tIns="0" rIns="0" bIns="0"/>
          <a:lstStyle>
            <a:lvl1pPr marL="0" indent="0">
              <a:lnSpc>
                <a:spcPts val="1765"/>
              </a:lnSpc>
              <a:spcBef>
                <a:spcPts val="0"/>
              </a:spcBef>
              <a:buNone/>
              <a:defRPr sz="1372" b="1">
                <a:solidFill>
                  <a:schemeClr val="tx1"/>
                </a:solidFill>
                <a:latin typeface="+mn-lt"/>
              </a:defRPr>
            </a:lvl1pPr>
            <a:lvl2pPr marL="0" indent="0">
              <a:lnSpc>
                <a:spcPts val="1765"/>
              </a:lnSpc>
              <a:spcBef>
                <a:spcPts val="0"/>
              </a:spcBef>
              <a:buNone/>
              <a:defRPr sz="1372">
                <a:solidFill>
                  <a:schemeClr val="tx1"/>
                </a:solidFill>
              </a:defRPr>
            </a:lvl2pPr>
            <a:lvl3pPr marL="448193" indent="0">
              <a:buNone/>
              <a:defRPr/>
            </a:lvl3pPr>
            <a:lvl4pPr marL="672290" indent="0">
              <a:buNone/>
              <a:defRPr/>
            </a:lvl4pPr>
            <a:lvl5pPr marL="896386" indent="0">
              <a:buNone/>
              <a:defRPr/>
            </a:lvl5pPr>
          </a:lstStyle>
          <a:p>
            <a:pPr lvl="0"/>
            <a:r>
              <a:rPr lang="en-US" dirty="0"/>
              <a:t>Medium: paragraph title Segoe UI bold 14/18</a:t>
            </a:r>
          </a:p>
          <a:p>
            <a:pPr lvl="1"/>
            <a:r>
              <a:rPr lang="en-US" dirty="0"/>
              <a:t>Body copy Segoe UI Regular 14/18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455995" y="4390304"/>
            <a:ext cx="11306469" cy="301770"/>
          </a:xfrm>
        </p:spPr>
        <p:txBody>
          <a:bodyPr lIns="0" tIns="0" rIns="0" bIns="0"/>
          <a:lstStyle>
            <a:lvl1pPr marL="0" indent="0">
              <a:lnSpc>
                <a:spcPts val="1176"/>
              </a:lnSpc>
              <a:spcBef>
                <a:spcPts val="0"/>
              </a:spcBef>
              <a:buNone/>
              <a:defRPr sz="980">
                <a:solidFill>
                  <a:schemeClr val="tx1"/>
                </a:solidFill>
              </a:defRPr>
            </a:lvl1pPr>
            <a:lvl2pPr marL="0" indent="0">
              <a:lnSpc>
                <a:spcPts val="1176"/>
              </a:lnSpc>
              <a:spcBef>
                <a:spcPts val="0"/>
              </a:spcBef>
              <a:buNone/>
              <a:defRPr sz="980">
                <a:solidFill>
                  <a:schemeClr val="tx1"/>
                </a:solidFill>
              </a:defRPr>
            </a:lvl2pPr>
            <a:lvl3pPr marL="448193" indent="0">
              <a:buNone/>
              <a:defRPr/>
            </a:lvl3pPr>
            <a:lvl4pPr marL="672290" indent="0">
              <a:buNone/>
              <a:defRPr/>
            </a:lvl4pPr>
            <a:lvl5pPr marL="896386" indent="0">
              <a:buNone/>
              <a:defRPr/>
            </a:lvl5pPr>
          </a:lstStyle>
          <a:p>
            <a:pPr lvl="0"/>
            <a:r>
              <a:rPr lang="en-US" dirty="0"/>
              <a:t>Small: caption title Segoe </a:t>
            </a:r>
            <a:r>
              <a:rPr lang="en-US" dirty="0" err="1"/>
              <a:t>Semibold</a:t>
            </a:r>
            <a:r>
              <a:rPr lang="en-US" dirty="0"/>
              <a:t> 10/12</a:t>
            </a:r>
          </a:p>
          <a:p>
            <a:pPr lvl="1"/>
            <a:r>
              <a:rPr lang="en-US" dirty="0"/>
              <a:t>Caption Segoe Regular 10/12</a:t>
            </a:r>
          </a:p>
        </p:txBody>
      </p:sp>
    </p:spTree>
    <p:extLst>
      <p:ext uri="{BB962C8B-B14F-4D97-AF65-F5344CB8AC3E}">
        <p14:creationId xmlns:p14="http://schemas.microsoft.com/office/powerpoint/2010/main" val="3438996295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5995" y="620428"/>
            <a:ext cx="11306469" cy="403137"/>
          </a:xfrm>
        </p:spPr>
        <p:txBody>
          <a:bodyPr wrap="square" lIns="0" tIns="0" rIns="0" bIns="0">
            <a:spAutoFit/>
          </a:bodyPr>
          <a:lstStyle>
            <a:lvl1pPr>
              <a:lnSpc>
                <a:spcPts val="3137"/>
              </a:lnSpc>
              <a:defRPr sz="2745">
                <a:solidFill>
                  <a:srgbClr val="2F2F2F"/>
                </a:solidFill>
              </a:defRPr>
            </a:lvl1pPr>
          </a:lstStyle>
          <a:p>
            <a:r>
              <a:rPr lang="en-US" dirty="0"/>
              <a:t>Text option 1: three column bulleted list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455995" y="1882331"/>
            <a:ext cx="7454644" cy="905308"/>
          </a:xfrm>
        </p:spPr>
        <p:txBody>
          <a:bodyPr wrap="square" lIns="0" tIns="0" rIns="0" bIns="0">
            <a:spAutoFit/>
          </a:bodyPr>
          <a:lstStyle>
            <a:lvl1pPr marL="0" indent="0">
              <a:lnSpc>
                <a:spcPts val="2353"/>
              </a:lnSpc>
              <a:buNone/>
              <a:defRPr sz="1961" b="0" i="0">
                <a:solidFill>
                  <a:schemeClr val="tx1"/>
                </a:solidFill>
                <a:latin typeface="+mn-lt"/>
              </a:defRPr>
            </a:lvl1pPr>
            <a:lvl2pPr marL="224097" indent="0">
              <a:buNone/>
              <a:defRPr/>
            </a:lvl2pPr>
            <a:lvl3pPr marL="448193" indent="0">
              <a:buNone/>
              <a:defRPr/>
            </a:lvl3pPr>
            <a:lvl4pPr marL="672290" indent="0">
              <a:buNone/>
              <a:defRPr/>
            </a:lvl4pPr>
            <a:lvl5pPr marL="896386" indent="0">
              <a:buNone/>
              <a:defRPr/>
            </a:lvl5pPr>
          </a:lstStyle>
          <a:p>
            <a:pPr lvl="0"/>
            <a:r>
              <a:rPr lang="en-US" dirty="0"/>
              <a:t>Subhead Segoe UI Regular 20/24. Dis </a:t>
            </a:r>
            <a:r>
              <a:rPr lang="en-US" dirty="0" err="1"/>
              <a:t>apid</a:t>
            </a:r>
            <a:r>
              <a:rPr lang="en-US" dirty="0"/>
              <a:t> </a:t>
            </a:r>
            <a:r>
              <a:rPr lang="en-US" dirty="0" err="1"/>
              <a:t>es</a:t>
            </a:r>
            <a:r>
              <a:rPr lang="en-US" dirty="0"/>
              <a:t> </a:t>
            </a:r>
            <a:r>
              <a:rPr lang="en-US" dirty="0" err="1"/>
              <a:t>simusanditis</a:t>
            </a:r>
            <a:r>
              <a:rPr lang="en-US" dirty="0"/>
              <a:t> </a:t>
            </a:r>
            <a:r>
              <a:rPr lang="en-US" dirty="0" err="1"/>
              <a:t>ea</a:t>
            </a:r>
            <a:r>
              <a:rPr lang="en-US" dirty="0"/>
              <a:t> ex et </a:t>
            </a:r>
            <a:r>
              <a:rPr lang="en-US" dirty="0" err="1"/>
              <a:t>illore</a:t>
            </a:r>
            <a:r>
              <a:rPr lang="en-US" dirty="0"/>
              <a:t>, </a:t>
            </a:r>
            <a:r>
              <a:rPr lang="en-US" dirty="0" err="1"/>
              <a:t>nectationet</a:t>
            </a:r>
            <a:r>
              <a:rPr lang="en-US" dirty="0"/>
              <a:t>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dic</a:t>
            </a:r>
            <a:r>
              <a:rPr lang="en-US" dirty="0"/>
              <a:t> </a:t>
            </a:r>
            <a:r>
              <a:rPr lang="en-US" dirty="0" err="1"/>
              <a:t>tem</a:t>
            </a:r>
            <a:r>
              <a:rPr lang="en-US" dirty="0"/>
              <a:t> </a:t>
            </a:r>
            <a:r>
              <a:rPr lang="en-US" dirty="0" err="1"/>
              <a:t>vit</a:t>
            </a:r>
            <a:r>
              <a:rPr lang="en-US" dirty="0"/>
              <a:t> </a:t>
            </a:r>
            <a:r>
              <a:rPr lang="en-US" dirty="0" err="1"/>
              <a:t>velestium</a:t>
            </a:r>
            <a:r>
              <a:rPr lang="en-US" dirty="0"/>
              <a:t> </a:t>
            </a:r>
            <a:r>
              <a:rPr lang="en-US" dirty="0" err="1"/>
              <a:t>reperro</a:t>
            </a:r>
            <a:r>
              <a:rPr lang="en-US" dirty="0"/>
              <a:t> </a:t>
            </a:r>
            <a:r>
              <a:rPr lang="en-US" dirty="0" err="1"/>
              <a:t>rroviduntion</a:t>
            </a:r>
            <a:r>
              <a:rPr lang="en-US" dirty="0"/>
              <a:t> </a:t>
            </a:r>
            <a:r>
              <a:rPr lang="en-US" dirty="0" err="1"/>
              <a:t>conem</a:t>
            </a:r>
            <a:r>
              <a:rPr lang="en-US" dirty="0"/>
              <a:t> </a:t>
            </a:r>
            <a:r>
              <a:rPr lang="en-US" dirty="0" err="1"/>
              <a:t>rehend</a:t>
            </a:r>
            <a:r>
              <a:rPr lang="en-US" dirty="0"/>
              <a:t>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455995" y="3151389"/>
            <a:ext cx="3618381" cy="2678201"/>
          </a:xfrm>
        </p:spPr>
        <p:txBody>
          <a:bodyPr lIns="0" tIns="0" rIns="0" bIns="0"/>
          <a:lstStyle>
            <a:lvl1pPr marL="0" indent="0">
              <a:lnSpc>
                <a:spcPts val="1765"/>
              </a:lnSpc>
              <a:spcBef>
                <a:spcPts val="882"/>
              </a:spcBef>
              <a:buNone/>
              <a:defRPr sz="1372" b="1">
                <a:solidFill>
                  <a:schemeClr val="accent1"/>
                </a:solidFill>
                <a:latin typeface="+mn-lt"/>
              </a:defRPr>
            </a:lvl1pPr>
            <a:lvl2pPr marL="280121" marR="0" indent="-280121" algn="l" defTabSz="914367" rtl="0" eaLnBrk="1" fontAlgn="auto" latinLnBrk="0" hangingPunct="1">
              <a:lnSpc>
                <a:spcPts val="1765"/>
              </a:lnSpc>
              <a:spcBef>
                <a:spcPts val="441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Char char="•"/>
              <a:tabLst/>
              <a:defRPr sz="1372">
                <a:solidFill>
                  <a:schemeClr val="tx1"/>
                </a:solidFill>
              </a:defRPr>
            </a:lvl2pPr>
            <a:lvl3pPr marL="448193" indent="0">
              <a:buNone/>
              <a:defRPr/>
            </a:lvl3pPr>
            <a:lvl4pPr marL="672290" indent="0">
              <a:buNone/>
              <a:defRPr/>
            </a:lvl4pPr>
            <a:lvl5pPr marL="896386" indent="0">
              <a:buNone/>
              <a:defRPr/>
            </a:lvl5pPr>
          </a:lstStyle>
          <a:p>
            <a:pPr lvl="0"/>
            <a:r>
              <a:rPr lang="en-US" dirty="0"/>
              <a:t>Paragraph title Segoe UI bold 14</a:t>
            </a:r>
          </a:p>
          <a:p>
            <a:pPr lvl="1"/>
            <a:r>
              <a:rPr lang="en-US" dirty="0"/>
              <a:t>Body copy Segoe Regular 14/18. </a:t>
            </a:r>
            <a:r>
              <a:rPr lang="en-US" dirty="0" err="1"/>
              <a:t>Boribus</a:t>
            </a:r>
            <a:r>
              <a:rPr lang="en-US" dirty="0"/>
              <a:t> </a:t>
            </a:r>
            <a:r>
              <a:rPr lang="en-US" dirty="0" err="1"/>
              <a:t>sinctius</a:t>
            </a:r>
            <a:r>
              <a:rPr lang="en-US" dirty="0"/>
              <a:t> </a:t>
            </a:r>
            <a:r>
              <a:rPr lang="en-US" dirty="0" err="1"/>
              <a:t>nimaxime</a:t>
            </a:r>
            <a:r>
              <a:rPr lang="en-US" dirty="0"/>
              <a:t> </a:t>
            </a:r>
            <a:r>
              <a:rPr lang="en-US" dirty="0" err="1"/>
              <a:t>nonsequibus</a:t>
            </a:r>
            <a:r>
              <a:rPr lang="en-US" dirty="0"/>
              <a:t> </a:t>
            </a:r>
            <a:r>
              <a:rPr lang="en-US" dirty="0" err="1"/>
              <a:t>dollendis</a:t>
            </a:r>
            <a:r>
              <a:rPr lang="en-US" dirty="0"/>
              <a:t> as </a:t>
            </a:r>
            <a:r>
              <a:rPr lang="en-US" dirty="0" err="1"/>
              <a:t>autestiatur</a:t>
            </a:r>
            <a:r>
              <a:rPr lang="en-US" dirty="0"/>
              <a:t>. </a:t>
            </a:r>
            <a:r>
              <a:rPr lang="en-US" dirty="0" err="1"/>
              <a:t>Urestempor</a:t>
            </a:r>
            <a:r>
              <a:rPr lang="en-US" dirty="0"/>
              <a:t> </a:t>
            </a:r>
            <a:r>
              <a:rPr lang="en-US" dirty="0" err="1"/>
              <a:t>ra</a:t>
            </a:r>
            <a:r>
              <a:rPr lang="en-US" dirty="0"/>
              <a:t>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velique</a:t>
            </a:r>
            <a:r>
              <a:rPr lang="en-US" dirty="0"/>
              <a:t> </a:t>
            </a:r>
            <a:r>
              <a:rPr lang="en-US" dirty="0" err="1"/>
              <a:t>perum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qui </a:t>
            </a:r>
            <a:r>
              <a:rPr lang="en-US" dirty="0" err="1"/>
              <a:t>omnimus</a:t>
            </a:r>
            <a:r>
              <a:rPr lang="en-US" dirty="0"/>
              <a:t>, </a:t>
            </a:r>
            <a:r>
              <a:rPr lang="en-US" dirty="0" err="1"/>
              <a:t>sunt</a:t>
            </a:r>
            <a:r>
              <a:rPr lang="en-US" dirty="0"/>
              <a:t> </a:t>
            </a:r>
            <a:r>
              <a:rPr lang="en-US" dirty="0" err="1"/>
              <a:t>fuga</a:t>
            </a:r>
            <a:r>
              <a:rPr lang="en-US" dirty="0"/>
              <a:t>.</a:t>
            </a:r>
          </a:p>
          <a:p>
            <a:pPr lvl="1"/>
            <a:endParaRPr lang="en-US" dirty="0"/>
          </a:p>
          <a:p>
            <a:pPr marL="280121" marR="0" lvl="1" indent="-280121" algn="l" defTabSz="914367" rtl="0" eaLnBrk="1" fontAlgn="auto" latinLnBrk="0" hangingPunct="1">
              <a:lnSpc>
                <a:spcPts val="1765"/>
              </a:lnSpc>
              <a:spcBef>
                <a:spcPts val="13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Body copy Segoe Regular 14/18. </a:t>
            </a:r>
            <a:r>
              <a:rPr lang="en-US" dirty="0" err="1"/>
              <a:t>Boribus</a:t>
            </a:r>
            <a:r>
              <a:rPr lang="en-US" dirty="0"/>
              <a:t> </a:t>
            </a:r>
            <a:r>
              <a:rPr lang="en-US" dirty="0" err="1"/>
              <a:t>sinctius</a:t>
            </a:r>
            <a:r>
              <a:rPr lang="en-US" dirty="0"/>
              <a:t> </a:t>
            </a:r>
            <a:r>
              <a:rPr lang="en-US" dirty="0" err="1"/>
              <a:t>nimaxime</a:t>
            </a:r>
            <a:r>
              <a:rPr lang="en-US" dirty="0"/>
              <a:t> </a:t>
            </a:r>
            <a:r>
              <a:rPr lang="en-US" dirty="0" err="1"/>
              <a:t>nonsequibus</a:t>
            </a:r>
            <a:r>
              <a:rPr lang="en-US" dirty="0"/>
              <a:t> </a:t>
            </a:r>
            <a:r>
              <a:rPr lang="en-US" dirty="0" err="1"/>
              <a:t>dollendis</a:t>
            </a:r>
            <a:r>
              <a:rPr lang="en-US" dirty="0"/>
              <a:t> as </a:t>
            </a:r>
            <a:r>
              <a:rPr lang="en-US" dirty="0" err="1"/>
              <a:t>autestiatur</a:t>
            </a:r>
            <a:r>
              <a:rPr lang="en-US" dirty="0"/>
              <a:t>. </a:t>
            </a:r>
            <a:r>
              <a:rPr lang="en-US" dirty="0" err="1"/>
              <a:t>Urestempor</a:t>
            </a:r>
            <a:r>
              <a:rPr lang="en-US" dirty="0"/>
              <a:t> </a:t>
            </a:r>
            <a:r>
              <a:rPr lang="en-US" dirty="0" err="1"/>
              <a:t>ra</a:t>
            </a:r>
            <a:r>
              <a:rPr lang="en-US" dirty="0"/>
              <a:t>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velique</a:t>
            </a:r>
            <a:r>
              <a:rPr lang="en-US" dirty="0"/>
              <a:t> </a:t>
            </a:r>
            <a:r>
              <a:rPr lang="en-US" dirty="0" err="1"/>
              <a:t>perum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qui </a:t>
            </a:r>
            <a:r>
              <a:rPr lang="en-US" dirty="0" err="1"/>
              <a:t>omnimus</a:t>
            </a:r>
            <a:r>
              <a:rPr lang="en-US" dirty="0"/>
              <a:t>, </a:t>
            </a:r>
            <a:r>
              <a:rPr lang="en-US" dirty="0" err="1"/>
              <a:t>sunt</a:t>
            </a:r>
            <a:r>
              <a:rPr lang="en-US" dirty="0"/>
              <a:t> </a:t>
            </a:r>
            <a:r>
              <a:rPr lang="en-US" dirty="0" err="1"/>
              <a:t>fuga</a:t>
            </a:r>
            <a:r>
              <a:rPr lang="en-US" dirty="0"/>
              <a:t>.</a:t>
            </a:r>
          </a:p>
          <a:p>
            <a:pPr lvl="1"/>
            <a:endParaRPr lang="en-US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4313110" y="3160782"/>
            <a:ext cx="3597528" cy="2678201"/>
          </a:xfrm>
        </p:spPr>
        <p:txBody>
          <a:bodyPr lIns="0" tIns="0" rIns="0" bIns="0"/>
          <a:lstStyle>
            <a:lvl1pPr marL="0" marR="0" indent="0" algn="l" defTabSz="914367" rtl="0" eaLnBrk="1" fontAlgn="auto" latinLnBrk="0" hangingPunct="1">
              <a:lnSpc>
                <a:spcPts val="1765"/>
              </a:lnSpc>
              <a:spcBef>
                <a:spcPts val="882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lang="en-US" sz="1372" b="1" kern="1200" spc="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280121" marR="0" indent="-280121" algn="l" defTabSz="914367" rtl="0" eaLnBrk="1" fontAlgn="auto" latinLnBrk="0" hangingPunct="1">
              <a:lnSpc>
                <a:spcPts val="1765"/>
              </a:lnSpc>
              <a:spcBef>
                <a:spcPts val="441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Char char="•"/>
              <a:tabLst/>
              <a:defRPr sz="1372">
                <a:solidFill>
                  <a:schemeClr val="tx1"/>
                </a:solidFill>
              </a:defRPr>
            </a:lvl2pPr>
            <a:lvl3pPr marL="448193" indent="0">
              <a:buNone/>
              <a:defRPr/>
            </a:lvl3pPr>
            <a:lvl4pPr marL="672290" indent="0">
              <a:buNone/>
              <a:defRPr/>
            </a:lvl4pPr>
            <a:lvl5pPr marL="896386" indent="0">
              <a:buNone/>
              <a:defRPr/>
            </a:lvl5pPr>
          </a:lstStyle>
          <a:p>
            <a:pPr marL="0" marR="0" lvl="0" indent="0" algn="l" defTabSz="914367" rtl="0" eaLnBrk="1" fontAlgn="auto" latinLnBrk="0" hangingPunct="1">
              <a:lnSpc>
                <a:spcPts val="1765"/>
              </a:lnSpc>
              <a:spcBef>
                <a:spcPts val="882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</a:pPr>
            <a:r>
              <a:rPr lang="en-US" dirty="0"/>
              <a:t>Paragraph title Segoe UI bold 14</a:t>
            </a:r>
          </a:p>
          <a:p>
            <a:pPr lvl="1"/>
            <a:r>
              <a:rPr lang="en-US" dirty="0"/>
              <a:t>Body copy Segoe Regular 14/18. </a:t>
            </a:r>
            <a:r>
              <a:rPr lang="en-US" dirty="0" err="1"/>
              <a:t>Boribus</a:t>
            </a:r>
            <a:r>
              <a:rPr lang="en-US" dirty="0"/>
              <a:t> </a:t>
            </a:r>
            <a:r>
              <a:rPr lang="en-US" dirty="0" err="1"/>
              <a:t>sinctius</a:t>
            </a:r>
            <a:r>
              <a:rPr lang="en-US" dirty="0"/>
              <a:t> </a:t>
            </a:r>
            <a:r>
              <a:rPr lang="en-US" dirty="0" err="1"/>
              <a:t>nimaxime</a:t>
            </a:r>
            <a:r>
              <a:rPr lang="en-US" dirty="0"/>
              <a:t> </a:t>
            </a:r>
            <a:r>
              <a:rPr lang="en-US" dirty="0" err="1"/>
              <a:t>nonsequibus</a:t>
            </a:r>
            <a:r>
              <a:rPr lang="en-US" dirty="0"/>
              <a:t> </a:t>
            </a:r>
            <a:r>
              <a:rPr lang="en-US" dirty="0" err="1"/>
              <a:t>dollendis</a:t>
            </a:r>
            <a:r>
              <a:rPr lang="en-US" dirty="0"/>
              <a:t> as </a:t>
            </a:r>
            <a:r>
              <a:rPr lang="en-US" dirty="0" err="1"/>
              <a:t>autestiatur</a:t>
            </a:r>
            <a:r>
              <a:rPr lang="en-US" dirty="0"/>
              <a:t>. </a:t>
            </a:r>
            <a:r>
              <a:rPr lang="en-US" dirty="0" err="1"/>
              <a:t>Urestempor</a:t>
            </a:r>
            <a:r>
              <a:rPr lang="en-US" dirty="0"/>
              <a:t> </a:t>
            </a:r>
            <a:r>
              <a:rPr lang="en-US" dirty="0" err="1"/>
              <a:t>ra</a:t>
            </a:r>
            <a:r>
              <a:rPr lang="en-US" dirty="0"/>
              <a:t>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velique</a:t>
            </a:r>
            <a:r>
              <a:rPr lang="en-US" dirty="0"/>
              <a:t> </a:t>
            </a:r>
            <a:r>
              <a:rPr lang="en-US" dirty="0" err="1"/>
              <a:t>perum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qui </a:t>
            </a:r>
            <a:r>
              <a:rPr lang="en-US" dirty="0" err="1"/>
              <a:t>omnimus</a:t>
            </a:r>
            <a:r>
              <a:rPr lang="en-US" dirty="0"/>
              <a:t>, </a:t>
            </a:r>
            <a:r>
              <a:rPr lang="en-US" dirty="0" err="1"/>
              <a:t>sunt</a:t>
            </a:r>
            <a:r>
              <a:rPr lang="en-US" dirty="0"/>
              <a:t> </a:t>
            </a:r>
            <a:r>
              <a:rPr lang="en-US" dirty="0" err="1"/>
              <a:t>fuga</a:t>
            </a:r>
            <a:r>
              <a:rPr lang="en-US" dirty="0"/>
              <a:t>.</a:t>
            </a:r>
          </a:p>
          <a:p>
            <a:pPr lvl="1"/>
            <a:endParaRPr lang="en-US" dirty="0"/>
          </a:p>
          <a:p>
            <a:pPr marL="280121" marR="0" lvl="1" indent="-280121" algn="l" defTabSz="914367" rtl="0" eaLnBrk="1" fontAlgn="auto" latinLnBrk="0" hangingPunct="1">
              <a:lnSpc>
                <a:spcPts val="1765"/>
              </a:lnSpc>
              <a:spcBef>
                <a:spcPts val="13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Body copy Segoe Regular 14/18. </a:t>
            </a:r>
            <a:r>
              <a:rPr lang="en-US" dirty="0" err="1"/>
              <a:t>Boribus</a:t>
            </a:r>
            <a:r>
              <a:rPr lang="en-US" dirty="0"/>
              <a:t> </a:t>
            </a:r>
            <a:r>
              <a:rPr lang="en-US" dirty="0" err="1"/>
              <a:t>sinctius</a:t>
            </a:r>
            <a:r>
              <a:rPr lang="en-US" dirty="0"/>
              <a:t> </a:t>
            </a:r>
            <a:r>
              <a:rPr lang="en-US" dirty="0" err="1"/>
              <a:t>nimaxime</a:t>
            </a:r>
            <a:r>
              <a:rPr lang="en-US" dirty="0"/>
              <a:t> </a:t>
            </a:r>
            <a:r>
              <a:rPr lang="en-US" dirty="0" err="1"/>
              <a:t>nonsequibus</a:t>
            </a:r>
            <a:r>
              <a:rPr lang="en-US" dirty="0"/>
              <a:t> </a:t>
            </a:r>
            <a:r>
              <a:rPr lang="en-US" dirty="0" err="1"/>
              <a:t>dollendis</a:t>
            </a:r>
            <a:r>
              <a:rPr lang="en-US" dirty="0"/>
              <a:t> as </a:t>
            </a:r>
            <a:r>
              <a:rPr lang="en-US" dirty="0" err="1"/>
              <a:t>autestiatur</a:t>
            </a:r>
            <a:r>
              <a:rPr lang="en-US" dirty="0"/>
              <a:t>. </a:t>
            </a:r>
            <a:r>
              <a:rPr lang="en-US" dirty="0" err="1"/>
              <a:t>Urestempor</a:t>
            </a:r>
            <a:r>
              <a:rPr lang="en-US" dirty="0"/>
              <a:t> </a:t>
            </a:r>
            <a:r>
              <a:rPr lang="en-US" dirty="0" err="1"/>
              <a:t>ra</a:t>
            </a:r>
            <a:r>
              <a:rPr lang="en-US" dirty="0"/>
              <a:t>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velique</a:t>
            </a:r>
            <a:r>
              <a:rPr lang="en-US" dirty="0"/>
              <a:t> </a:t>
            </a:r>
            <a:r>
              <a:rPr lang="en-US" dirty="0" err="1"/>
              <a:t>perum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qui </a:t>
            </a:r>
            <a:r>
              <a:rPr lang="en-US" dirty="0" err="1"/>
              <a:t>omnimus</a:t>
            </a:r>
            <a:r>
              <a:rPr lang="en-US" dirty="0"/>
              <a:t>, </a:t>
            </a:r>
            <a:r>
              <a:rPr lang="en-US" dirty="0" err="1"/>
              <a:t>sunt</a:t>
            </a:r>
            <a:r>
              <a:rPr lang="en-US" dirty="0"/>
              <a:t> </a:t>
            </a:r>
            <a:r>
              <a:rPr lang="en-US" dirty="0" err="1"/>
              <a:t>fuga</a:t>
            </a:r>
            <a:r>
              <a:rPr lang="en-US" dirty="0"/>
              <a:t>.</a:t>
            </a:r>
          </a:p>
          <a:p>
            <a:pPr lvl="1"/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8140346" y="3151389"/>
            <a:ext cx="3622117" cy="2678201"/>
          </a:xfrm>
        </p:spPr>
        <p:txBody>
          <a:bodyPr lIns="0" tIns="0" rIns="0" bIns="0"/>
          <a:lstStyle>
            <a:lvl1pPr marL="0" indent="0">
              <a:lnSpc>
                <a:spcPts val="1765"/>
              </a:lnSpc>
              <a:spcBef>
                <a:spcPts val="882"/>
              </a:spcBef>
              <a:buNone/>
              <a:defRPr lang="en-US" sz="1372" b="1" kern="1200" spc="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280121" marR="0" indent="-280121" algn="l" defTabSz="914367" rtl="0" eaLnBrk="1" fontAlgn="auto" latinLnBrk="0" hangingPunct="1">
              <a:lnSpc>
                <a:spcPts val="1765"/>
              </a:lnSpc>
              <a:spcBef>
                <a:spcPts val="441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Char char="•"/>
              <a:tabLst/>
              <a:defRPr sz="1372">
                <a:solidFill>
                  <a:schemeClr val="tx1"/>
                </a:solidFill>
              </a:defRPr>
            </a:lvl2pPr>
            <a:lvl3pPr marL="448193" indent="0">
              <a:buNone/>
              <a:defRPr/>
            </a:lvl3pPr>
            <a:lvl4pPr marL="672290" indent="0">
              <a:buNone/>
              <a:defRPr/>
            </a:lvl4pPr>
            <a:lvl5pPr marL="896386" indent="0">
              <a:buNone/>
              <a:defRPr/>
            </a:lvl5pPr>
          </a:lstStyle>
          <a:p>
            <a:pPr marL="0" marR="0" lvl="0" indent="0" algn="l" defTabSz="914367" rtl="0" eaLnBrk="1" fontAlgn="auto" latinLnBrk="0" hangingPunct="1">
              <a:lnSpc>
                <a:spcPts val="1765"/>
              </a:lnSpc>
              <a:spcBef>
                <a:spcPts val="882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</a:pPr>
            <a:r>
              <a:rPr lang="en-US" dirty="0"/>
              <a:t>Paragraph title Segoe UI bold 14</a:t>
            </a:r>
          </a:p>
          <a:p>
            <a:pPr lvl="1"/>
            <a:r>
              <a:rPr lang="en-US" dirty="0"/>
              <a:t>Body copy Segoe Regular 14/18. </a:t>
            </a:r>
            <a:r>
              <a:rPr lang="en-US" dirty="0" err="1"/>
              <a:t>Boribus</a:t>
            </a:r>
            <a:r>
              <a:rPr lang="en-US" dirty="0"/>
              <a:t> </a:t>
            </a:r>
            <a:r>
              <a:rPr lang="en-US" dirty="0" err="1"/>
              <a:t>sinctius</a:t>
            </a:r>
            <a:r>
              <a:rPr lang="en-US" dirty="0"/>
              <a:t> </a:t>
            </a:r>
            <a:r>
              <a:rPr lang="en-US" dirty="0" err="1"/>
              <a:t>nimaxime</a:t>
            </a:r>
            <a:r>
              <a:rPr lang="en-US" dirty="0"/>
              <a:t> </a:t>
            </a:r>
            <a:r>
              <a:rPr lang="en-US" dirty="0" err="1"/>
              <a:t>nonsequibus</a:t>
            </a:r>
            <a:r>
              <a:rPr lang="en-US" dirty="0"/>
              <a:t> </a:t>
            </a:r>
            <a:r>
              <a:rPr lang="en-US" dirty="0" err="1"/>
              <a:t>dollendis</a:t>
            </a:r>
            <a:r>
              <a:rPr lang="en-US" dirty="0"/>
              <a:t> as </a:t>
            </a:r>
            <a:r>
              <a:rPr lang="en-US" dirty="0" err="1"/>
              <a:t>autestiatur</a:t>
            </a:r>
            <a:r>
              <a:rPr lang="en-US" dirty="0"/>
              <a:t>. </a:t>
            </a:r>
            <a:r>
              <a:rPr lang="en-US" dirty="0" err="1"/>
              <a:t>Urestempor</a:t>
            </a:r>
            <a:r>
              <a:rPr lang="en-US" dirty="0"/>
              <a:t> </a:t>
            </a:r>
            <a:r>
              <a:rPr lang="en-US" dirty="0" err="1"/>
              <a:t>ra</a:t>
            </a:r>
            <a:r>
              <a:rPr lang="en-US" dirty="0"/>
              <a:t>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velique</a:t>
            </a:r>
            <a:r>
              <a:rPr lang="en-US" dirty="0"/>
              <a:t> </a:t>
            </a:r>
            <a:r>
              <a:rPr lang="en-US" dirty="0" err="1"/>
              <a:t>perum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qui </a:t>
            </a:r>
            <a:r>
              <a:rPr lang="en-US" dirty="0" err="1"/>
              <a:t>omnimus</a:t>
            </a:r>
            <a:r>
              <a:rPr lang="en-US" dirty="0"/>
              <a:t>, </a:t>
            </a:r>
            <a:r>
              <a:rPr lang="en-US" dirty="0" err="1"/>
              <a:t>sunt</a:t>
            </a:r>
            <a:r>
              <a:rPr lang="en-US" dirty="0"/>
              <a:t> </a:t>
            </a:r>
            <a:r>
              <a:rPr lang="en-US" dirty="0" err="1"/>
              <a:t>fuga</a:t>
            </a:r>
            <a:r>
              <a:rPr lang="en-US" dirty="0"/>
              <a:t>.</a:t>
            </a:r>
          </a:p>
          <a:p>
            <a:pPr lvl="1"/>
            <a:endParaRPr lang="en-US" dirty="0"/>
          </a:p>
          <a:p>
            <a:pPr marL="280121" marR="0" lvl="1" indent="-280121" algn="l" defTabSz="914367" rtl="0" eaLnBrk="1" fontAlgn="auto" latinLnBrk="0" hangingPunct="1">
              <a:lnSpc>
                <a:spcPts val="1765"/>
              </a:lnSpc>
              <a:spcBef>
                <a:spcPts val="13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Body copy Segoe Regular 14/18. </a:t>
            </a:r>
            <a:r>
              <a:rPr lang="en-US" dirty="0" err="1"/>
              <a:t>Boribus</a:t>
            </a:r>
            <a:r>
              <a:rPr lang="en-US" dirty="0"/>
              <a:t> </a:t>
            </a:r>
            <a:r>
              <a:rPr lang="en-US" dirty="0" err="1"/>
              <a:t>sinctius</a:t>
            </a:r>
            <a:r>
              <a:rPr lang="en-US" dirty="0"/>
              <a:t> </a:t>
            </a:r>
            <a:r>
              <a:rPr lang="en-US" dirty="0" err="1"/>
              <a:t>nimaxime</a:t>
            </a:r>
            <a:r>
              <a:rPr lang="en-US" dirty="0"/>
              <a:t> </a:t>
            </a:r>
            <a:r>
              <a:rPr lang="en-US" dirty="0" err="1"/>
              <a:t>nonsequibus</a:t>
            </a:r>
            <a:r>
              <a:rPr lang="en-US" dirty="0"/>
              <a:t> </a:t>
            </a:r>
            <a:r>
              <a:rPr lang="en-US" dirty="0" err="1"/>
              <a:t>dollendis</a:t>
            </a:r>
            <a:r>
              <a:rPr lang="en-US" dirty="0"/>
              <a:t> as </a:t>
            </a:r>
            <a:r>
              <a:rPr lang="en-US" dirty="0" err="1"/>
              <a:t>autestiatur</a:t>
            </a:r>
            <a:r>
              <a:rPr lang="en-US" dirty="0"/>
              <a:t>. </a:t>
            </a:r>
            <a:r>
              <a:rPr lang="en-US" dirty="0" err="1"/>
              <a:t>Urestempor</a:t>
            </a:r>
            <a:r>
              <a:rPr lang="en-US" dirty="0"/>
              <a:t> </a:t>
            </a:r>
            <a:r>
              <a:rPr lang="en-US" dirty="0" err="1"/>
              <a:t>ra</a:t>
            </a:r>
            <a:r>
              <a:rPr lang="en-US" dirty="0"/>
              <a:t>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velique</a:t>
            </a:r>
            <a:r>
              <a:rPr lang="en-US" dirty="0"/>
              <a:t> </a:t>
            </a:r>
            <a:r>
              <a:rPr lang="en-US" dirty="0" err="1"/>
              <a:t>perum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qui </a:t>
            </a:r>
            <a:r>
              <a:rPr lang="en-US" dirty="0" err="1"/>
              <a:t>omnimus</a:t>
            </a:r>
            <a:r>
              <a:rPr lang="en-US" dirty="0"/>
              <a:t>, </a:t>
            </a:r>
            <a:r>
              <a:rPr lang="en-US" dirty="0" err="1"/>
              <a:t>sunt</a:t>
            </a:r>
            <a:r>
              <a:rPr lang="en-US" dirty="0"/>
              <a:t> </a:t>
            </a:r>
            <a:r>
              <a:rPr lang="en-US" dirty="0" err="1"/>
              <a:t>fuga</a:t>
            </a:r>
            <a:r>
              <a:rPr lang="en-US" dirty="0"/>
              <a:t>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9462664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5995" y="620428"/>
            <a:ext cx="11306469" cy="403137"/>
          </a:xfrm>
        </p:spPr>
        <p:txBody>
          <a:bodyPr wrap="square" lIns="0" tIns="0" rIns="0" bIns="0">
            <a:spAutoFit/>
          </a:bodyPr>
          <a:lstStyle>
            <a:lvl1pPr>
              <a:lnSpc>
                <a:spcPts val="3137"/>
              </a:lnSpc>
              <a:defRPr sz="2745">
                <a:solidFill>
                  <a:srgbClr val="2F2F2F"/>
                </a:solidFill>
              </a:defRPr>
            </a:lvl1pPr>
          </a:lstStyle>
          <a:p>
            <a:r>
              <a:rPr lang="en-US" dirty="0"/>
              <a:t>Text option 2: two columns copy heavy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455995" y="1966312"/>
            <a:ext cx="5541959" cy="3793112"/>
          </a:xfrm>
        </p:spPr>
        <p:txBody>
          <a:bodyPr lIns="0" tIns="0" rIns="0" bIns="0"/>
          <a:lstStyle>
            <a:lvl1pPr marL="0" indent="0">
              <a:lnSpc>
                <a:spcPts val="1765"/>
              </a:lnSpc>
              <a:spcBef>
                <a:spcPts val="882"/>
              </a:spcBef>
              <a:buNone/>
              <a:defRPr lang="en-US" sz="1372" b="1" kern="1200" spc="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marR="0" indent="0" algn="l" defTabSz="914367" rtl="0" eaLnBrk="1" fontAlgn="auto" latinLnBrk="0" hangingPunct="1">
              <a:lnSpc>
                <a:spcPts val="1765"/>
              </a:lnSpc>
              <a:spcBef>
                <a:spcPts val="441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None/>
              <a:tabLst/>
              <a:defRPr sz="1372">
                <a:solidFill>
                  <a:schemeClr val="tx1"/>
                </a:solidFill>
              </a:defRPr>
            </a:lvl2pPr>
            <a:lvl3pPr marL="448193" indent="0">
              <a:buNone/>
              <a:defRPr/>
            </a:lvl3pPr>
            <a:lvl4pPr marL="672290" indent="0">
              <a:buNone/>
              <a:defRPr/>
            </a:lvl4pPr>
            <a:lvl5pPr marL="896386" indent="0">
              <a:buNone/>
              <a:defRPr/>
            </a:lvl5pPr>
          </a:lstStyle>
          <a:p>
            <a:pPr marL="0" marR="0" lvl="0" indent="0" algn="l" defTabSz="914367" rtl="0" eaLnBrk="1" fontAlgn="auto" latinLnBrk="0" hangingPunct="1">
              <a:lnSpc>
                <a:spcPts val="1765"/>
              </a:lnSpc>
              <a:spcBef>
                <a:spcPts val="882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</a:pPr>
            <a:r>
              <a:rPr lang="en-US" dirty="0"/>
              <a:t>Paragraph title Segoe UI bold 14</a:t>
            </a:r>
          </a:p>
          <a:p>
            <a:pPr lvl="1"/>
            <a:r>
              <a:rPr lang="en-US" dirty="0"/>
              <a:t>Body copy Segoe Regular 14/18. Pa </a:t>
            </a:r>
            <a:r>
              <a:rPr lang="en-US" dirty="0" err="1"/>
              <a:t>consed</a:t>
            </a:r>
            <a:r>
              <a:rPr lang="en-US" dirty="0"/>
              <a:t> et </a:t>
            </a:r>
            <a:r>
              <a:rPr lang="en-US" dirty="0" err="1"/>
              <a:t>atur</a:t>
            </a:r>
            <a:r>
              <a:rPr lang="en-US" dirty="0"/>
              <a:t>. </a:t>
            </a:r>
            <a:r>
              <a:rPr lang="en-US" dirty="0" err="1"/>
              <a:t>Serion</a:t>
            </a:r>
            <a:r>
              <a:rPr lang="en-US" dirty="0"/>
              <a:t> </a:t>
            </a:r>
            <a:r>
              <a:rPr lang="en-US" dirty="0" err="1"/>
              <a:t>corepudi</a:t>
            </a:r>
            <a:r>
              <a:rPr lang="en-US" dirty="0"/>
              <a:t> dolor </a:t>
            </a:r>
            <a:r>
              <a:rPr lang="en-US" dirty="0" err="1"/>
              <a:t>adionse</a:t>
            </a:r>
            <a:r>
              <a:rPr lang="en-US" dirty="0"/>
              <a:t> </a:t>
            </a:r>
            <a:r>
              <a:rPr lang="en-US" dirty="0" err="1"/>
              <a:t>quibusame</a:t>
            </a:r>
            <a:r>
              <a:rPr lang="en-US" dirty="0"/>
              <a:t> </a:t>
            </a:r>
            <a:r>
              <a:rPr lang="en-US" dirty="0" err="1"/>
              <a:t>nullabora</a:t>
            </a:r>
            <a:r>
              <a:rPr lang="en-US" dirty="0"/>
              <a:t> </a:t>
            </a:r>
            <a:r>
              <a:rPr lang="en-US" dirty="0" err="1"/>
              <a:t>volent</a:t>
            </a:r>
            <a:r>
              <a:rPr lang="en-US" dirty="0"/>
              <a:t> </a:t>
            </a:r>
            <a:r>
              <a:rPr lang="en-US" dirty="0" err="1"/>
              <a:t>lignam</a:t>
            </a:r>
            <a:r>
              <a:rPr lang="en-US" dirty="0"/>
              <a:t> </a:t>
            </a:r>
            <a:r>
              <a:rPr lang="en-US" dirty="0" err="1"/>
              <a:t>entis</a:t>
            </a:r>
            <a:r>
              <a:rPr lang="en-US" dirty="0"/>
              <a:t> ape </a:t>
            </a:r>
            <a:r>
              <a:rPr lang="en-US" dirty="0" err="1"/>
              <a:t>dolores</a:t>
            </a:r>
            <a:r>
              <a:rPr lang="en-US" dirty="0"/>
              <a:t> se </a:t>
            </a:r>
            <a:r>
              <a:rPr lang="en-US" dirty="0" err="1"/>
              <a:t>voluptae</a:t>
            </a:r>
            <a:r>
              <a:rPr lang="en-US" dirty="0"/>
              <a:t> </a:t>
            </a:r>
            <a:r>
              <a:rPr lang="en-US" dirty="0" err="1"/>
              <a:t>nimolupti</a:t>
            </a:r>
            <a:r>
              <a:rPr lang="en-US" dirty="0"/>
              <a:t> </a:t>
            </a:r>
            <a:r>
              <a:rPr lang="en-US" dirty="0" err="1"/>
              <a:t>quam</a:t>
            </a:r>
            <a:r>
              <a:rPr lang="en-US" dirty="0"/>
              <a:t> </a:t>
            </a:r>
            <a:r>
              <a:rPr lang="en-US" dirty="0" err="1"/>
              <a:t>ium</a:t>
            </a:r>
            <a:r>
              <a:rPr lang="en-US" dirty="0"/>
              <a:t> </a:t>
            </a:r>
            <a:r>
              <a:rPr lang="en-US" dirty="0" err="1"/>
              <a:t>simusa</a:t>
            </a:r>
            <a:r>
              <a:rPr lang="en-US" dirty="0"/>
              <a:t> </a:t>
            </a:r>
            <a:r>
              <a:rPr lang="en-US" dirty="0" err="1"/>
              <a:t>doluptur</a:t>
            </a:r>
            <a:r>
              <a:rPr lang="en-US" dirty="0"/>
              <a:t>, sum hic </a:t>
            </a:r>
            <a:r>
              <a:rPr lang="en-US" dirty="0" err="1"/>
              <a:t>tem</a:t>
            </a:r>
            <a:r>
              <a:rPr lang="en-US" dirty="0"/>
              <a:t> qui cum </a:t>
            </a:r>
            <a:r>
              <a:rPr lang="en-US" dirty="0" err="1"/>
              <a:t>evelest</a:t>
            </a:r>
            <a:r>
              <a:rPr lang="en-US" dirty="0"/>
              <a:t>, </a:t>
            </a:r>
            <a:r>
              <a:rPr lang="en-US" dirty="0" err="1"/>
              <a:t>cusapel</a:t>
            </a:r>
            <a:r>
              <a:rPr lang="en-US" dirty="0"/>
              <a:t> et </a:t>
            </a:r>
            <a:r>
              <a:rPr lang="en-US" dirty="0" err="1"/>
              <a:t>unt</a:t>
            </a:r>
            <a:r>
              <a:rPr lang="en-US" dirty="0"/>
              <a:t> et </a:t>
            </a:r>
            <a:r>
              <a:rPr lang="en-US" dirty="0" err="1"/>
              <a:t>hiciisciume</a:t>
            </a:r>
            <a:r>
              <a:rPr lang="en-US" dirty="0"/>
              <a:t> </a:t>
            </a:r>
            <a:r>
              <a:rPr lang="en-US" dirty="0" err="1"/>
              <a:t>vernatiore</a:t>
            </a:r>
            <a:r>
              <a:rPr lang="en-US" dirty="0"/>
              <a:t> </a:t>
            </a:r>
            <a:r>
              <a:rPr lang="en-US" dirty="0" err="1"/>
              <a:t>volenecabor</a:t>
            </a:r>
            <a:r>
              <a:rPr lang="en-US" dirty="0"/>
              <a:t> </a:t>
            </a:r>
            <a:r>
              <a:rPr lang="en-US" dirty="0" err="1"/>
              <a:t>seque</a:t>
            </a:r>
            <a:r>
              <a:rPr lang="en-US" dirty="0"/>
              <a:t> </a:t>
            </a:r>
            <a:r>
              <a:rPr lang="en-US" dirty="0" err="1"/>
              <a:t>officient</a:t>
            </a:r>
            <a:r>
              <a:rPr lang="en-US" dirty="0"/>
              <a:t>, </a:t>
            </a:r>
            <a:r>
              <a:rPr lang="en-US" dirty="0" err="1"/>
              <a:t>quamus</a:t>
            </a:r>
            <a:r>
              <a:rPr lang="en-US" dirty="0"/>
              <a:t> </a:t>
            </a:r>
            <a:r>
              <a:rPr lang="en-US" dirty="0" err="1"/>
              <a:t>voluptium</a:t>
            </a:r>
            <a:r>
              <a:rPr lang="en-US" dirty="0"/>
              <a:t> </a:t>
            </a:r>
            <a:r>
              <a:rPr lang="en-US" dirty="0" err="1"/>
              <a:t>natur</a:t>
            </a:r>
            <a:r>
              <a:rPr lang="en-US" dirty="0"/>
              <a:t> </a:t>
            </a:r>
            <a:r>
              <a:rPr lang="en-US" dirty="0" err="1"/>
              <a:t>maio</a:t>
            </a:r>
            <a:r>
              <a:rPr lang="en-US" dirty="0"/>
              <a:t> </a:t>
            </a:r>
            <a:r>
              <a:rPr lang="en-US" dirty="0" err="1"/>
              <a:t>volupta</a:t>
            </a:r>
            <a:r>
              <a:rPr lang="en-US" dirty="0"/>
              <a:t> </a:t>
            </a:r>
            <a:r>
              <a:rPr lang="en-US" dirty="0" err="1"/>
              <a:t>tioria</a:t>
            </a:r>
            <a:r>
              <a:rPr lang="en-US" dirty="0"/>
              <a:t> </a:t>
            </a:r>
            <a:r>
              <a:rPr lang="en-US" dirty="0" err="1"/>
              <a:t>venimetur</a:t>
            </a:r>
            <a:r>
              <a:rPr lang="en-US" dirty="0"/>
              <a:t> re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ent</a:t>
            </a:r>
            <a:r>
              <a:rPr lang="en-US" dirty="0"/>
              <a:t>, </a:t>
            </a:r>
            <a:r>
              <a:rPr lang="en-US" dirty="0" err="1"/>
              <a:t>quae</a:t>
            </a:r>
            <a:r>
              <a:rPr lang="en-US" dirty="0"/>
              <a:t> </a:t>
            </a:r>
            <a:r>
              <a:rPr lang="en-US" dirty="0" err="1"/>
              <a:t>liqui</a:t>
            </a:r>
            <a:r>
              <a:rPr lang="en-US" dirty="0"/>
              <a:t> </a:t>
            </a:r>
            <a:r>
              <a:rPr lang="en-US" dirty="0" err="1"/>
              <a:t>tem</a:t>
            </a:r>
            <a:r>
              <a:rPr lang="en-US" dirty="0"/>
              <a:t> sin con re </a:t>
            </a:r>
            <a:r>
              <a:rPr lang="en-US" dirty="0" err="1"/>
              <a:t>laut</a:t>
            </a:r>
            <a:r>
              <a:rPr lang="en-US" dirty="0"/>
              <a:t>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volupietur</a:t>
            </a:r>
            <a:r>
              <a:rPr lang="en-US" dirty="0"/>
              <a:t>.</a:t>
            </a:r>
          </a:p>
          <a:p>
            <a:pPr lvl="1"/>
            <a:endParaRPr lang="en-US" dirty="0"/>
          </a:p>
          <a:p>
            <a:pPr lvl="1"/>
            <a:r>
              <a:rPr lang="en-US" dirty="0" err="1"/>
              <a:t>Henestios</a:t>
            </a:r>
            <a:r>
              <a:rPr lang="en-US" dirty="0"/>
              <a:t> </a:t>
            </a:r>
            <a:r>
              <a:rPr lang="en-US" dirty="0" err="1"/>
              <a:t>vellantium</a:t>
            </a:r>
            <a:r>
              <a:rPr lang="en-US" dirty="0"/>
              <a:t> </a:t>
            </a:r>
            <a:r>
              <a:rPr lang="en-US" dirty="0" err="1"/>
              <a:t>simi</a:t>
            </a:r>
            <a:r>
              <a:rPr lang="en-US" dirty="0"/>
              <a:t>, </a:t>
            </a:r>
            <a:r>
              <a:rPr lang="en-US" dirty="0" err="1"/>
              <a:t>quassenime</a:t>
            </a:r>
            <a:r>
              <a:rPr lang="en-US" dirty="0"/>
              <a:t> consent </a:t>
            </a:r>
            <a:r>
              <a:rPr lang="en-US" dirty="0" err="1"/>
              <a:t>emquatincti</a:t>
            </a:r>
            <a:r>
              <a:rPr lang="en-US" dirty="0"/>
              <a:t> to doles </a:t>
            </a:r>
            <a:r>
              <a:rPr lang="en-US" dirty="0" err="1"/>
              <a:t>cium</a:t>
            </a:r>
            <a:r>
              <a:rPr lang="en-US" dirty="0"/>
              <a:t> </a:t>
            </a:r>
            <a:r>
              <a:rPr lang="en-US" dirty="0" err="1"/>
              <a:t>nectur</a:t>
            </a:r>
            <a:r>
              <a:rPr lang="en-US" dirty="0"/>
              <a:t>. </a:t>
            </a:r>
            <a:r>
              <a:rPr lang="en-US" dirty="0" err="1"/>
              <a:t>Experit</a:t>
            </a:r>
            <a:r>
              <a:rPr lang="en-US" dirty="0"/>
              <a:t> </a:t>
            </a:r>
            <a:r>
              <a:rPr lang="en-US" dirty="0" err="1"/>
              <a:t>occus</a:t>
            </a:r>
            <a:r>
              <a:rPr lang="en-US" dirty="0"/>
              <a:t>. </a:t>
            </a:r>
            <a:r>
              <a:rPr lang="en-US" dirty="0" err="1"/>
              <a:t>Anduntus</a:t>
            </a:r>
            <a:r>
              <a:rPr lang="en-US" dirty="0"/>
              <a:t> </a:t>
            </a:r>
            <a:r>
              <a:rPr lang="en-US" dirty="0" err="1"/>
              <a:t>dolecta</a:t>
            </a:r>
            <a:r>
              <a:rPr lang="en-US" dirty="0"/>
              <a:t> </a:t>
            </a:r>
            <a:r>
              <a:rPr lang="en-US" dirty="0" err="1"/>
              <a:t>tiusam</a:t>
            </a:r>
            <a:r>
              <a:rPr lang="en-US" dirty="0"/>
              <a:t> </a:t>
            </a:r>
            <a:r>
              <a:rPr lang="en-US" dirty="0" err="1"/>
              <a:t>esto</a:t>
            </a:r>
            <a:r>
              <a:rPr lang="en-US" dirty="0"/>
              <a:t>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delit</a:t>
            </a:r>
            <a:r>
              <a:rPr lang="en-US" dirty="0"/>
              <a:t>, at. </a:t>
            </a:r>
            <a:r>
              <a:rPr lang="en-US" dirty="0" err="1"/>
              <a:t>Haria</a:t>
            </a:r>
            <a:r>
              <a:rPr lang="en-US" dirty="0"/>
              <a:t> dis </a:t>
            </a:r>
            <a:r>
              <a:rPr lang="en-US" dirty="0" err="1"/>
              <a:t>eum</a:t>
            </a:r>
            <a:r>
              <a:rPr lang="en-US" dirty="0"/>
              <a:t> a </a:t>
            </a:r>
            <a:r>
              <a:rPr lang="en-US" dirty="0" err="1"/>
              <a:t>sitibus</a:t>
            </a:r>
            <a:r>
              <a:rPr lang="en-US" dirty="0"/>
              <a:t> </a:t>
            </a:r>
            <a:r>
              <a:rPr lang="en-US" dirty="0" err="1"/>
              <a:t>volorib</a:t>
            </a:r>
            <a:r>
              <a:rPr lang="en-US" dirty="0"/>
              <a:t> </a:t>
            </a:r>
            <a:r>
              <a:rPr lang="en-US" dirty="0" err="1"/>
              <a:t>usapere</a:t>
            </a:r>
            <a:r>
              <a:rPr lang="en-US" dirty="0"/>
              <a:t> </a:t>
            </a:r>
            <a:r>
              <a:rPr lang="en-US" dirty="0" err="1"/>
              <a:t>nonse</a:t>
            </a:r>
            <a:r>
              <a:rPr lang="en-US" dirty="0"/>
              <a:t> </a:t>
            </a:r>
            <a:r>
              <a:rPr lang="en-US" dirty="0" err="1"/>
              <a:t>cullit</a:t>
            </a:r>
            <a:r>
              <a:rPr lang="en-US" dirty="0"/>
              <a:t> </a:t>
            </a:r>
            <a:r>
              <a:rPr lang="en-US" dirty="0" err="1"/>
              <a:t>iditatquam</a:t>
            </a:r>
            <a:r>
              <a:rPr lang="en-US" dirty="0"/>
              <a:t> </a:t>
            </a:r>
            <a:r>
              <a:rPr lang="en-US" dirty="0" err="1"/>
              <a:t>hil</a:t>
            </a:r>
            <a:r>
              <a:rPr lang="en-US" dirty="0"/>
              <a:t> </a:t>
            </a:r>
            <a:r>
              <a:rPr lang="en-US" dirty="0" err="1"/>
              <a:t>mincius</a:t>
            </a:r>
            <a:r>
              <a:rPr lang="en-US" dirty="0"/>
              <a:t> </a:t>
            </a:r>
            <a:r>
              <a:rPr lang="en-US" dirty="0" err="1"/>
              <a:t>ea</a:t>
            </a:r>
            <a:r>
              <a:rPr lang="en-US" dirty="0"/>
              <a:t> debit </a:t>
            </a:r>
            <a:r>
              <a:rPr lang="en-US" dirty="0" err="1"/>
              <a:t>quae</a:t>
            </a:r>
            <a:r>
              <a:rPr lang="en-US" dirty="0"/>
              <a:t> </a:t>
            </a:r>
            <a:r>
              <a:rPr lang="en-US" dirty="0" err="1"/>
              <a:t>ipsuntius</a:t>
            </a:r>
            <a:r>
              <a:rPr lang="en-US" dirty="0"/>
              <a:t> </a:t>
            </a:r>
            <a:r>
              <a:rPr lang="en-US" dirty="0" err="1"/>
              <a:t>quideli</a:t>
            </a:r>
            <a:r>
              <a:rPr lang="en-US" dirty="0"/>
              <a:t> </a:t>
            </a:r>
            <a:r>
              <a:rPr lang="en-US" dirty="0" err="1"/>
              <a:t>tatiis</a:t>
            </a:r>
            <a:r>
              <a:rPr lang="en-US" dirty="0"/>
              <a:t> rem </a:t>
            </a:r>
            <a:r>
              <a:rPr lang="en-US" dirty="0" err="1"/>
              <a:t>restis</a:t>
            </a:r>
            <a:r>
              <a:rPr lang="en-US" dirty="0"/>
              <a:t> pro </a:t>
            </a:r>
            <a:r>
              <a:rPr lang="en-US" dirty="0" err="1"/>
              <a:t>ium</a:t>
            </a:r>
            <a:r>
              <a:rPr lang="en-US" dirty="0"/>
              <a:t> qui </a:t>
            </a:r>
            <a:r>
              <a:rPr lang="en-US" dirty="0" err="1"/>
              <a:t>ra</a:t>
            </a:r>
            <a:r>
              <a:rPr lang="en-US" dirty="0"/>
              <a:t> </a:t>
            </a:r>
            <a:r>
              <a:rPr lang="en-US" dirty="0" err="1"/>
              <a:t>debist</a:t>
            </a:r>
            <a:r>
              <a:rPr lang="en-US" dirty="0"/>
              <a:t> at </a:t>
            </a:r>
            <a:r>
              <a:rPr lang="en-US" dirty="0" err="1"/>
              <a:t>ilit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, </a:t>
            </a:r>
            <a:r>
              <a:rPr lang="en-US" dirty="0" err="1"/>
              <a:t>cus</a:t>
            </a:r>
            <a:r>
              <a:rPr lang="en-US" dirty="0"/>
              <a:t> </a:t>
            </a:r>
            <a:r>
              <a:rPr lang="en-US" dirty="0" err="1"/>
              <a:t>invenim</a:t>
            </a:r>
            <a:r>
              <a:rPr lang="en-US" dirty="0"/>
              <a:t> </a:t>
            </a:r>
            <a:r>
              <a:rPr lang="en-US" dirty="0" err="1"/>
              <a:t>laborro</a:t>
            </a:r>
            <a:r>
              <a:rPr lang="en-US" dirty="0"/>
              <a:t> </a:t>
            </a:r>
            <a:r>
              <a:rPr lang="en-US" dirty="0" err="1"/>
              <a:t>tem</a:t>
            </a:r>
            <a:r>
              <a:rPr lang="en-US" dirty="0"/>
              <a:t> </a:t>
            </a:r>
            <a:r>
              <a:rPr lang="en-US" dirty="0" err="1"/>
              <a:t>rectiissunt</a:t>
            </a:r>
            <a:r>
              <a:rPr lang="en-US" dirty="0"/>
              <a:t> et,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doloratia</a:t>
            </a:r>
            <a:r>
              <a:rPr lang="en-US" dirty="0"/>
              <a:t> et </a:t>
            </a:r>
            <a:r>
              <a:rPr lang="en-US" dirty="0" err="1"/>
              <a:t>opta</a:t>
            </a:r>
            <a:r>
              <a:rPr lang="en-US" dirty="0"/>
              <a:t> dis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modis</a:t>
            </a:r>
            <a:r>
              <a:rPr lang="en-US" dirty="0"/>
              <a:t> </a:t>
            </a:r>
            <a:r>
              <a:rPr lang="en-US" dirty="0" err="1"/>
              <a:t>rerat</a:t>
            </a:r>
            <a:r>
              <a:rPr lang="en-US" dirty="0"/>
              <a:t> </a:t>
            </a:r>
            <a:r>
              <a:rPr lang="en-US" dirty="0" err="1"/>
              <a:t>oditatu</a:t>
            </a:r>
            <a:r>
              <a:rPr lang="en-US" dirty="0"/>
              <a:t> </a:t>
            </a:r>
            <a:r>
              <a:rPr lang="en-US" dirty="0" err="1"/>
              <a:t>reseque</a:t>
            </a:r>
            <a:r>
              <a:rPr lang="en-US" dirty="0"/>
              <a:t> </a:t>
            </a:r>
            <a:r>
              <a:rPr lang="en-US" dirty="0" err="1"/>
              <a:t>nisque</a:t>
            </a:r>
            <a:r>
              <a:rPr lang="en-US" dirty="0"/>
              <a:t> rem </a:t>
            </a:r>
            <a:r>
              <a:rPr lang="en-US" dirty="0" err="1"/>
              <a:t>rempores</a:t>
            </a:r>
            <a:r>
              <a:rPr lang="en-US" dirty="0"/>
              <a:t>. </a:t>
            </a:r>
            <a:r>
              <a:rPr lang="en-US" dirty="0" err="1"/>
              <a:t>Anduntus</a:t>
            </a:r>
            <a:r>
              <a:rPr lang="en-US" dirty="0"/>
              <a:t> </a:t>
            </a:r>
            <a:r>
              <a:rPr lang="en-US" dirty="0" err="1"/>
              <a:t>dolecta</a:t>
            </a:r>
            <a:r>
              <a:rPr lang="en-US" dirty="0"/>
              <a:t> </a:t>
            </a:r>
            <a:r>
              <a:rPr lang="en-US" dirty="0" err="1"/>
              <a:t>tiusam</a:t>
            </a:r>
            <a:r>
              <a:rPr lang="en-US" dirty="0"/>
              <a:t> </a:t>
            </a:r>
            <a:r>
              <a:rPr lang="en-US" dirty="0" err="1"/>
              <a:t>esto</a:t>
            </a:r>
            <a:r>
              <a:rPr lang="en-US" dirty="0"/>
              <a:t>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delit</a:t>
            </a:r>
            <a:r>
              <a:rPr lang="en-US" dirty="0"/>
              <a:t>, at. </a:t>
            </a:r>
            <a:r>
              <a:rPr lang="en-US" dirty="0" err="1"/>
              <a:t>Haria</a:t>
            </a:r>
            <a:r>
              <a:rPr lang="en-US" dirty="0"/>
              <a:t> dis </a:t>
            </a:r>
            <a:r>
              <a:rPr lang="en-US" dirty="0" err="1"/>
              <a:t>eum</a:t>
            </a:r>
            <a:r>
              <a:rPr lang="en-US" dirty="0"/>
              <a:t> a </a:t>
            </a:r>
            <a:r>
              <a:rPr lang="en-US" dirty="0" err="1"/>
              <a:t>sitibus</a:t>
            </a:r>
            <a:r>
              <a:rPr lang="en-US" dirty="0"/>
              <a:t> </a:t>
            </a:r>
            <a:r>
              <a:rPr lang="en-US" dirty="0" err="1"/>
              <a:t>volorib</a:t>
            </a:r>
            <a:r>
              <a:rPr lang="en-US" dirty="0"/>
              <a:t> </a:t>
            </a:r>
            <a:r>
              <a:rPr lang="en-US" dirty="0" err="1"/>
              <a:t>usapere</a:t>
            </a:r>
            <a:r>
              <a:rPr lang="en-US" dirty="0"/>
              <a:t> </a:t>
            </a:r>
            <a:r>
              <a:rPr lang="en-US" dirty="0" err="1"/>
              <a:t>nonse</a:t>
            </a:r>
            <a:r>
              <a:rPr lang="en-US" dirty="0"/>
              <a:t> </a:t>
            </a:r>
            <a:r>
              <a:rPr lang="en-US" dirty="0" err="1"/>
              <a:t>cullit</a:t>
            </a:r>
            <a:r>
              <a:rPr lang="en-US" dirty="0"/>
              <a:t> </a:t>
            </a:r>
            <a:r>
              <a:rPr lang="en-US" dirty="0" err="1"/>
              <a:t>iditatquam</a:t>
            </a:r>
            <a:r>
              <a:rPr lang="en-US" dirty="0"/>
              <a:t> </a:t>
            </a:r>
            <a:r>
              <a:rPr lang="en-US" dirty="0" err="1"/>
              <a:t>hil</a:t>
            </a:r>
            <a:r>
              <a:rPr lang="en-US" dirty="0"/>
              <a:t> </a:t>
            </a:r>
            <a:r>
              <a:rPr lang="en-US" dirty="0" err="1"/>
              <a:t>mincius</a:t>
            </a:r>
            <a:r>
              <a:rPr lang="en-US" dirty="0"/>
              <a:t> </a:t>
            </a:r>
            <a:r>
              <a:rPr lang="en-US" dirty="0" err="1"/>
              <a:t>ea</a:t>
            </a:r>
            <a:r>
              <a:rPr lang="en-US" dirty="0"/>
              <a:t> debit </a:t>
            </a:r>
            <a:r>
              <a:rPr lang="en-US" dirty="0" err="1"/>
              <a:t>quae</a:t>
            </a:r>
            <a:r>
              <a:rPr lang="en-US" dirty="0"/>
              <a:t> sit.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6229842" y="1956351"/>
            <a:ext cx="5541959" cy="3793112"/>
          </a:xfrm>
        </p:spPr>
        <p:txBody>
          <a:bodyPr lIns="0" tIns="0" rIns="0" bIns="0"/>
          <a:lstStyle>
            <a:lvl1pPr marL="0" indent="0">
              <a:lnSpc>
                <a:spcPts val="1765"/>
              </a:lnSpc>
              <a:spcBef>
                <a:spcPts val="882"/>
              </a:spcBef>
              <a:buNone/>
              <a:defRPr lang="en-US" sz="1372" b="1" kern="1200" spc="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marR="0" indent="0" algn="l" defTabSz="914367" rtl="0" eaLnBrk="1" fontAlgn="auto" latinLnBrk="0" hangingPunct="1">
              <a:lnSpc>
                <a:spcPts val="1765"/>
              </a:lnSpc>
              <a:spcBef>
                <a:spcPts val="441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None/>
              <a:tabLst/>
              <a:defRPr sz="1372">
                <a:solidFill>
                  <a:schemeClr val="tx1"/>
                </a:solidFill>
              </a:defRPr>
            </a:lvl2pPr>
            <a:lvl3pPr marL="448193" indent="0">
              <a:buNone/>
              <a:defRPr/>
            </a:lvl3pPr>
            <a:lvl4pPr marL="672290" indent="0">
              <a:buNone/>
              <a:defRPr/>
            </a:lvl4pPr>
            <a:lvl5pPr marL="896386" indent="0">
              <a:buNone/>
              <a:defRPr/>
            </a:lvl5pPr>
          </a:lstStyle>
          <a:p>
            <a:pPr marL="0" marR="0" lvl="0" indent="0" algn="l" defTabSz="914367" rtl="0" eaLnBrk="1" fontAlgn="auto" latinLnBrk="0" hangingPunct="1">
              <a:lnSpc>
                <a:spcPts val="1765"/>
              </a:lnSpc>
              <a:spcBef>
                <a:spcPts val="882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</a:pPr>
            <a:r>
              <a:rPr lang="en-US" dirty="0"/>
              <a:t>Paragraph title Segoe UI bold 14</a:t>
            </a:r>
          </a:p>
          <a:p>
            <a:pPr lvl="1"/>
            <a:r>
              <a:rPr lang="en-US" dirty="0"/>
              <a:t>Body copy Segoe Regular 14/18. Pa </a:t>
            </a:r>
            <a:r>
              <a:rPr lang="en-US" dirty="0" err="1"/>
              <a:t>consed</a:t>
            </a:r>
            <a:r>
              <a:rPr lang="en-US" dirty="0"/>
              <a:t> et </a:t>
            </a:r>
            <a:r>
              <a:rPr lang="en-US" dirty="0" err="1"/>
              <a:t>atur</a:t>
            </a:r>
            <a:r>
              <a:rPr lang="en-US" dirty="0"/>
              <a:t>. </a:t>
            </a:r>
            <a:r>
              <a:rPr lang="en-US" dirty="0" err="1"/>
              <a:t>Serion</a:t>
            </a:r>
            <a:r>
              <a:rPr lang="en-US" dirty="0"/>
              <a:t> </a:t>
            </a:r>
            <a:r>
              <a:rPr lang="en-US" dirty="0" err="1"/>
              <a:t>corepudi</a:t>
            </a:r>
            <a:r>
              <a:rPr lang="en-US" dirty="0"/>
              <a:t> dolor </a:t>
            </a:r>
            <a:r>
              <a:rPr lang="en-US" dirty="0" err="1"/>
              <a:t>adionse</a:t>
            </a:r>
            <a:r>
              <a:rPr lang="en-US" dirty="0"/>
              <a:t> </a:t>
            </a:r>
            <a:r>
              <a:rPr lang="en-US" dirty="0" err="1"/>
              <a:t>quibusame</a:t>
            </a:r>
            <a:r>
              <a:rPr lang="en-US" dirty="0"/>
              <a:t> </a:t>
            </a:r>
            <a:r>
              <a:rPr lang="en-US" dirty="0" err="1"/>
              <a:t>nullabora</a:t>
            </a:r>
            <a:r>
              <a:rPr lang="en-US" dirty="0"/>
              <a:t> </a:t>
            </a:r>
            <a:r>
              <a:rPr lang="en-US" dirty="0" err="1"/>
              <a:t>volent</a:t>
            </a:r>
            <a:r>
              <a:rPr lang="en-US" dirty="0"/>
              <a:t> </a:t>
            </a:r>
            <a:r>
              <a:rPr lang="en-US" dirty="0" err="1"/>
              <a:t>lignam</a:t>
            </a:r>
            <a:r>
              <a:rPr lang="en-US" dirty="0"/>
              <a:t> </a:t>
            </a:r>
            <a:r>
              <a:rPr lang="en-US" dirty="0" err="1"/>
              <a:t>entis</a:t>
            </a:r>
            <a:r>
              <a:rPr lang="en-US" dirty="0"/>
              <a:t> ape </a:t>
            </a:r>
            <a:r>
              <a:rPr lang="en-US" dirty="0" err="1"/>
              <a:t>dolores</a:t>
            </a:r>
            <a:r>
              <a:rPr lang="en-US" dirty="0"/>
              <a:t> se </a:t>
            </a:r>
            <a:r>
              <a:rPr lang="en-US" dirty="0" err="1"/>
              <a:t>voluptae</a:t>
            </a:r>
            <a:r>
              <a:rPr lang="en-US" dirty="0"/>
              <a:t> </a:t>
            </a:r>
            <a:r>
              <a:rPr lang="en-US" dirty="0" err="1"/>
              <a:t>nimolupti</a:t>
            </a:r>
            <a:r>
              <a:rPr lang="en-US" dirty="0"/>
              <a:t> </a:t>
            </a:r>
            <a:r>
              <a:rPr lang="en-US" dirty="0" err="1"/>
              <a:t>quam</a:t>
            </a:r>
            <a:r>
              <a:rPr lang="en-US" dirty="0"/>
              <a:t> </a:t>
            </a:r>
            <a:r>
              <a:rPr lang="en-US" dirty="0" err="1"/>
              <a:t>ium</a:t>
            </a:r>
            <a:r>
              <a:rPr lang="en-US" dirty="0"/>
              <a:t> </a:t>
            </a:r>
            <a:r>
              <a:rPr lang="en-US" dirty="0" err="1"/>
              <a:t>simusa</a:t>
            </a:r>
            <a:r>
              <a:rPr lang="en-US" dirty="0"/>
              <a:t> </a:t>
            </a:r>
            <a:r>
              <a:rPr lang="en-US" dirty="0" err="1"/>
              <a:t>doluptur</a:t>
            </a:r>
            <a:r>
              <a:rPr lang="en-US" dirty="0"/>
              <a:t>, sum hic </a:t>
            </a:r>
            <a:r>
              <a:rPr lang="en-US" dirty="0" err="1"/>
              <a:t>tem</a:t>
            </a:r>
            <a:r>
              <a:rPr lang="en-US" dirty="0"/>
              <a:t> qui cum </a:t>
            </a:r>
            <a:r>
              <a:rPr lang="en-US" dirty="0" err="1"/>
              <a:t>evelest</a:t>
            </a:r>
            <a:r>
              <a:rPr lang="en-US" dirty="0"/>
              <a:t>, </a:t>
            </a:r>
            <a:r>
              <a:rPr lang="en-US" dirty="0" err="1"/>
              <a:t>cusapel</a:t>
            </a:r>
            <a:r>
              <a:rPr lang="en-US" dirty="0"/>
              <a:t> et </a:t>
            </a:r>
            <a:r>
              <a:rPr lang="en-US" dirty="0" err="1"/>
              <a:t>unt</a:t>
            </a:r>
            <a:r>
              <a:rPr lang="en-US" dirty="0"/>
              <a:t> et </a:t>
            </a:r>
            <a:r>
              <a:rPr lang="en-US" dirty="0" err="1"/>
              <a:t>hiciisciume</a:t>
            </a:r>
            <a:r>
              <a:rPr lang="en-US" dirty="0"/>
              <a:t> </a:t>
            </a:r>
            <a:r>
              <a:rPr lang="en-US" dirty="0" err="1"/>
              <a:t>vernatiore</a:t>
            </a:r>
            <a:r>
              <a:rPr lang="en-US" dirty="0"/>
              <a:t> </a:t>
            </a:r>
            <a:r>
              <a:rPr lang="en-US" dirty="0" err="1"/>
              <a:t>volenecabor</a:t>
            </a:r>
            <a:r>
              <a:rPr lang="en-US" dirty="0"/>
              <a:t> </a:t>
            </a:r>
            <a:r>
              <a:rPr lang="en-US" dirty="0" err="1"/>
              <a:t>seque</a:t>
            </a:r>
            <a:r>
              <a:rPr lang="en-US" dirty="0"/>
              <a:t> </a:t>
            </a:r>
            <a:r>
              <a:rPr lang="en-US" dirty="0" err="1"/>
              <a:t>officient</a:t>
            </a:r>
            <a:r>
              <a:rPr lang="en-US" dirty="0"/>
              <a:t>, </a:t>
            </a:r>
            <a:r>
              <a:rPr lang="en-US" dirty="0" err="1"/>
              <a:t>quamus</a:t>
            </a:r>
            <a:r>
              <a:rPr lang="en-US" dirty="0"/>
              <a:t> </a:t>
            </a:r>
            <a:r>
              <a:rPr lang="en-US" dirty="0" err="1"/>
              <a:t>voluptium</a:t>
            </a:r>
            <a:r>
              <a:rPr lang="en-US" dirty="0"/>
              <a:t> </a:t>
            </a:r>
            <a:r>
              <a:rPr lang="en-US" dirty="0" err="1"/>
              <a:t>natur</a:t>
            </a:r>
            <a:r>
              <a:rPr lang="en-US" dirty="0"/>
              <a:t> </a:t>
            </a:r>
            <a:r>
              <a:rPr lang="en-US" dirty="0" err="1"/>
              <a:t>maio</a:t>
            </a:r>
            <a:r>
              <a:rPr lang="en-US" dirty="0"/>
              <a:t> </a:t>
            </a:r>
            <a:r>
              <a:rPr lang="en-US" dirty="0" err="1"/>
              <a:t>volupta</a:t>
            </a:r>
            <a:r>
              <a:rPr lang="en-US" dirty="0"/>
              <a:t> </a:t>
            </a:r>
            <a:r>
              <a:rPr lang="en-US" dirty="0" err="1"/>
              <a:t>tioria</a:t>
            </a:r>
            <a:r>
              <a:rPr lang="en-US" dirty="0"/>
              <a:t> </a:t>
            </a:r>
            <a:r>
              <a:rPr lang="en-US" dirty="0" err="1"/>
              <a:t>venimetur</a:t>
            </a:r>
            <a:r>
              <a:rPr lang="en-US" dirty="0"/>
              <a:t> re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ent</a:t>
            </a:r>
            <a:r>
              <a:rPr lang="en-US" dirty="0"/>
              <a:t>, </a:t>
            </a:r>
            <a:r>
              <a:rPr lang="en-US" dirty="0" err="1"/>
              <a:t>quae</a:t>
            </a:r>
            <a:r>
              <a:rPr lang="en-US" dirty="0"/>
              <a:t> </a:t>
            </a:r>
            <a:r>
              <a:rPr lang="en-US" dirty="0" err="1"/>
              <a:t>liqui</a:t>
            </a:r>
            <a:r>
              <a:rPr lang="en-US" dirty="0"/>
              <a:t> </a:t>
            </a:r>
            <a:r>
              <a:rPr lang="en-US" dirty="0" err="1"/>
              <a:t>tem</a:t>
            </a:r>
            <a:r>
              <a:rPr lang="en-US" dirty="0"/>
              <a:t> sin con re </a:t>
            </a:r>
            <a:r>
              <a:rPr lang="en-US" dirty="0" err="1"/>
              <a:t>laut</a:t>
            </a:r>
            <a:r>
              <a:rPr lang="en-US" dirty="0"/>
              <a:t>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volupietur</a:t>
            </a:r>
            <a:r>
              <a:rPr lang="en-US" dirty="0"/>
              <a:t>.</a:t>
            </a:r>
          </a:p>
          <a:p>
            <a:pPr lvl="1"/>
            <a:endParaRPr lang="en-US" dirty="0"/>
          </a:p>
          <a:p>
            <a:pPr lvl="1"/>
            <a:r>
              <a:rPr lang="en-US" dirty="0" err="1"/>
              <a:t>Henestios</a:t>
            </a:r>
            <a:r>
              <a:rPr lang="en-US" dirty="0"/>
              <a:t> </a:t>
            </a:r>
            <a:r>
              <a:rPr lang="en-US" dirty="0" err="1"/>
              <a:t>vellantium</a:t>
            </a:r>
            <a:r>
              <a:rPr lang="en-US" dirty="0"/>
              <a:t> </a:t>
            </a:r>
            <a:r>
              <a:rPr lang="en-US" dirty="0" err="1"/>
              <a:t>simi</a:t>
            </a:r>
            <a:r>
              <a:rPr lang="en-US" dirty="0"/>
              <a:t>, </a:t>
            </a:r>
            <a:r>
              <a:rPr lang="en-US" dirty="0" err="1"/>
              <a:t>quassenime</a:t>
            </a:r>
            <a:r>
              <a:rPr lang="en-US" dirty="0"/>
              <a:t> consent </a:t>
            </a:r>
            <a:r>
              <a:rPr lang="en-US" dirty="0" err="1"/>
              <a:t>emquatincti</a:t>
            </a:r>
            <a:r>
              <a:rPr lang="en-US" dirty="0"/>
              <a:t> to doles </a:t>
            </a:r>
            <a:r>
              <a:rPr lang="en-US" dirty="0" err="1"/>
              <a:t>cium</a:t>
            </a:r>
            <a:r>
              <a:rPr lang="en-US" dirty="0"/>
              <a:t> </a:t>
            </a:r>
            <a:r>
              <a:rPr lang="en-US" dirty="0" err="1"/>
              <a:t>nectur</a:t>
            </a:r>
            <a:r>
              <a:rPr lang="en-US" dirty="0"/>
              <a:t>. </a:t>
            </a:r>
            <a:r>
              <a:rPr lang="en-US" dirty="0" err="1"/>
              <a:t>Experit</a:t>
            </a:r>
            <a:r>
              <a:rPr lang="en-US" dirty="0"/>
              <a:t> </a:t>
            </a:r>
            <a:r>
              <a:rPr lang="en-US" dirty="0" err="1"/>
              <a:t>occus</a:t>
            </a:r>
            <a:r>
              <a:rPr lang="en-US" dirty="0"/>
              <a:t>. </a:t>
            </a:r>
            <a:r>
              <a:rPr lang="en-US" dirty="0" err="1"/>
              <a:t>Anduntus</a:t>
            </a:r>
            <a:r>
              <a:rPr lang="en-US" dirty="0"/>
              <a:t> </a:t>
            </a:r>
            <a:r>
              <a:rPr lang="en-US" dirty="0" err="1"/>
              <a:t>dolecta</a:t>
            </a:r>
            <a:r>
              <a:rPr lang="en-US" dirty="0"/>
              <a:t> </a:t>
            </a:r>
            <a:r>
              <a:rPr lang="en-US" dirty="0" err="1"/>
              <a:t>tiusam</a:t>
            </a:r>
            <a:r>
              <a:rPr lang="en-US" dirty="0"/>
              <a:t> </a:t>
            </a:r>
            <a:r>
              <a:rPr lang="en-US" dirty="0" err="1"/>
              <a:t>esto</a:t>
            </a:r>
            <a:r>
              <a:rPr lang="en-US" dirty="0"/>
              <a:t>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delit</a:t>
            </a:r>
            <a:r>
              <a:rPr lang="en-US" dirty="0"/>
              <a:t>, at. </a:t>
            </a:r>
            <a:r>
              <a:rPr lang="en-US" dirty="0" err="1"/>
              <a:t>Haria</a:t>
            </a:r>
            <a:r>
              <a:rPr lang="en-US" dirty="0"/>
              <a:t> dis </a:t>
            </a:r>
            <a:r>
              <a:rPr lang="en-US" dirty="0" err="1"/>
              <a:t>eum</a:t>
            </a:r>
            <a:r>
              <a:rPr lang="en-US" dirty="0"/>
              <a:t> a </a:t>
            </a:r>
            <a:r>
              <a:rPr lang="en-US" dirty="0" err="1"/>
              <a:t>sitibus</a:t>
            </a:r>
            <a:r>
              <a:rPr lang="en-US" dirty="0"/>
              <a:t> </a:t>
            </a:r>
            <a:r>
              <a:rPr lang="en-US" dirty="0" err="1"/>
              <a:t>volorib</a:t>
            </a:r>
            <a:r>
              <a:rPr lang="en-US" dirty="0"/>
              <a:t> </a:t>
            </a:r>
            <a:r>
              <a:rPr lang="en-US" dirty="0" err="1"/>
              <a:t>usapere</a:t>
            </a:r>
            <a:r>
              <a:rPr lang="en-US" dirty="0"/>
              <a:t> </a:t>
            </a:r>
            <a:r>
              <a:rPr lang="en-US" dirty="0" err="1"/>
              <a:t>nonse</a:t>
            </a:r>
            <a:r>
              <a:rPr lang="en-US" dirty="0"/>
              <a:t> </a:t>
            </a:r>
            <a:r>
              <a:rPr lang="en-US" dirty="0" err="1"/>
              <a:t>cullit</a:t>
            </a:r>
            <a:r>
              <a:rPr lang="en-US" dirty="0"/>
              <a:t> </a:t>
            </a:r>
            <a:r>
              <a:rPr lang="en-US" dirty="0" err="1"/>
              <a:t>iditatquam</a:t>
            </a:r>
            <a:r>
              <a:rPr lang="en-US" dirty="0"/>
              <a:t> </a:t>
            </a:r>
            <a:r>
              <a:rPr lang="en-US" dirty="0" err="1"/>
              <a:t>hil</a:t>
            </a:r>
            <a:r>
              <a:rPr lang="en-US" dirty="0"/>
              <a:t> </a:t>
            </a:r>
            <a:r>
              <a:rPr lang="en-US" dirty="0" err="1"/>
              <a:t>mincius</a:t>
            </a:r>
            <a:r>
              <a:rPr lang="en-US" dirty="0"/>
              <a:t> </a:t>
            </a:r>
            <a:r>
              <a:rPr lang="en-US" dirty="0" err="1"/>
              <a:t>ea</a:t>
            </a:r>
            <a:r>
              <a:rPr lang="en-US" dirty="0"/>
              <a:t> debit </a:t>
            </a:r>
            <a:r>
              <a:rPr lang="en-US" dirty="0" err="1"/>
              <a:t>quae</a:t>
            </a:r>
            <a:r>
              <a:rPr lang="en-US" dirty="0"/>
              <a:t> </a:t>
            </a:r>
            <a:r>
              <a:rPr lang="en-US" dirty="0" err="1"/>
              <a:t>ipsuntius</a:t>
            </a:r>
            <a:r>
              <a:rPr lang="en-US" dirty="0"/>
              <a:t> </a:t>
            </a:r>
            <a:r>
              <a:rPr lang="en-US" dirty="0" err="1"/>
              <a:t>quideli</a:t>
            </a:r>
            <a:r>
              <a:rPr lang="en-US" dirty="0"/>
              <a:t> </a:t>
            </a:r>
            <a:r>
              <a:rPr lang="en-US" dirty="0" err="1"/>
              <a:t>tatiis</a:t>
            </a:r>
            <a:r>
              <a:rPr lang="en-US" dirty="0"/>
              <a:t> rem </a:t>
            </a:r>
            <a:r>
              <a:rPr lang="en-US" dirty="0" err="1"/>
              <a:t>restis</a:t>
            </a:r>
            <a:r>
              <a:rPr lang="en-US" dirty="0"/>
              <a:t> pro </a:t>
            </a:r>
            <a:r>
              <a:rPr lang="en-US" dirty="0" err="1"/>
              <a:t>ium</a:t>
            </a:r>
            <a:r>
              <a:rPr lang="en-US" dirty="0"/>
              <a:t> qui </a:t>
            </a:r>
            <a:r>
              <a:rPr lang="en-US" dirty="0" err="1"/>
              <a:t>ra</a:t>
            </a:r>
            <a:r>
              <a:rPr lang="en-US" dirty="0"/>
              <a:t> </a:t>
            </a:r>
            <a:r>
              <a:rPr lang="en-US" dirty="0" err="1"/>
              <a:t>debist</a:t>
            </a:r>
            <a:r>
              <a:rPr lang="en-US" dirty="0"/>
              <a:t> at </a:t>
            </a:r>
            <a:r>
              <a:rPr lang="en-US" dirty="0" err="1"/>
              <a:t>ilit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, </a:t>
            </a:r>
            <a:r>
              <a:rPr lang="en-US" dirty="0" err="1"/>
              <a:t>cus</a:t>
            </a:r>
            <a:r>
              <a:rPr lang="en-US" dirty="0"/>
              <a:t> </a:t>
            </a:r>
            <a:r>
              <a:rPr lang="en-US" dirty="0" err="1"/>
              <a:t>invenim</a:t>
            </a:r>
            <a:r>
              <a:rPr lang="en-US" dirty="0"/>
              <a:t> </a:t>
            </a:r>
            <a:r>
              <a:rPr lang="en-US" dirty="0" err="1"/>
              <a:t>laborro</a:t>
            </a:r>
            <a:r>
              <a:rPr lang="en-US" dirty="0"/>
              <a:t> </a:t>
            </a:r>
            <a:r>
              <a:rPr lang="en-US" dirty="0" err="1"/>
              <a:t>tem</a:t>
            </a:r>
            <a:r>
              <a:rPr lang="en-US" dirty="0"/>
              <a:t> </a:t>
            </a:r>
            <a:r>
              <a:rPr lang="en-US" dirty="0" err="1"/>
              <a:t>rectiissunt</a:t>
            </a:r>
            <a:r>
              <a:rPr lang="en-US" dirty="0"/>
              <a:t> et,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doloratia</a:t>
            </a:r>
            <a:r>
              <a:rPr lang="en-US" dirty="0"/>
              <a:t> et </a:t>
            </a:r>
            <a:r>
              <a:rPr lang="en-US" dirty="0" err="1"/>
              <a:t>opta</a:t>
            </a:r>
            <a:r>
              <a:rPr lang="en-US" dirty="0"/>
              <a:t> dis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modis</a:t>
            </a:r>
            <a:r>
              <a:rPr lang="en-US" dirty="0"/>
              <a:t> </a:t>
            </a:r>
            <a:r>
              <a:rPr lang="en-US" dirty="0" err="1"/>
              <a:t>rerat</a:t>
            </a:r>
            <a:r>
              <a:rPr lang="en-US" dirty="0"/>
              <a:t> </a:t>
            </a:r>
            <a:r>
              <a:rPr lang="en-US" dirty="0" err="1"/>
              <a:t>oditatu</a:t>
            </a:r>
            <a:r>
              <a:rPr lang="en-US" dirty="0"/>
              <a:t> </a:t>
            </a:r>
            <a:r>
              <a:rPr lang="en-US" dirty="0" err="1"/>
              <a:t>reseque</a:t>
            </a:r>
            <a:r>
              <a:rPr lang="en-US" dirty="0"/>
              <a:t> </a:t>
            </a:r>
            <a:r>
              <a:rPr lang="en-US" dirty="0" err="1"/>
              <a:t>nisque</a:t>
            </a:r>
            <a:r>
              <a:rPr lang="en-US" dirty="0"/>
              <a:t> rem </a:t>
            </a:r>
            <a:r>
              <a:rPr lang="en-US" dirty="0" err="1"/>
              <a:t>rempores</a:t>
            </a:r>
            <a:r>
              <a:rPr lang="en-US" dirty="0"/>
              <a:t>. </a:t>
            </a:r>
            <a:r>
              <a:rPr lang="en-US" dirty="0" err="1"/>
              <a:t>Anduntus</a:t>
            </a:r>
            <a:r>
              <a:rPr lang="en-US" dirty="0"/>
              <a:t> </a:t>
            </a:r>
            <a:r>
              <a:rPr lang="en-US" dirty="0" err="1"/>
              <a:t>dolecta</a:t>
            </a:r>
            <a:r>
              <a:rPr lang="en-US" dirty="0"/>
              <a:t> </a:t>
            </a:r>
            <a:r>
              <a:rPr lang="en-US" dirty="0" err="1"/>
              <a:t>tiusam</a:t>
            </a:r>
            <a:r>
              <a:rPr lang="en-US" dirty="0"/>
              <a:t> </a:t>
            </a:r>
            <a:r>
              <a:rPr lang="en-US" dirty="0" err="1"/>
              <a:t>esto</a:t>
            </a:r>
            <a:r>
              <a:rPr lang="en-US" dirty="0"/>
              <a:t> </a:t>
            </a:r>
            <a:r>
              <a:rPr lang="en-US" dirty="0" err="1"/>
              <a:t>eos</a:t>
            </a:r>
            <a:r>
              <a:rPr lang="en-US" dirty="0"/>
              <a:t> </a:t>
            </a:r>
            <a:r>
              <a:rPr lang="en-US" dirty="0" err="1"/>
              <a:t>delit</a:t>
            </a:r>
            <a:r>
              <a:rPr lang="en-US" dirty="0"/>
              <a:t>, at. </a:t>
            </a:r>
            <a:r>
              <a:rPr lang="en-US" dirty="0" err="1"/>
              <a:t>Haria</a:t>
            </a:r>
            <a:r>
              <a:rPr lang="en-US" dirty="0"/>
              <a:t> dis </a:t>
            </a:r>
            <a:r>
              <a:rPr lang="en-US" dirty="0" err="1"/>
              <a:t>eum</a:t>
            </a:r>
            <a:r>
              <a:rPr lang="en-US" dirty="0"/>
              <a:t> a </a:t>
            </a:r>
            <a:r>
              <a:rPr lang="en-US" dirty="0" err="1"/>
              <a:t>sitibus</a:t>
            </a:r>
            <a:r>
              <a:rPr lang="en-US" dirty="0"/>
              <a:t> </a:t>
            </a:r>
            <a:r>
              <a:rPr lang="en-US" dirty="0" err="1"/>
              <a:t>volorib</a:t>
            </a:r>
            <a:r>
              <a:rPr lang="en-US" dirty="0"/>
              <a:t> </a:t>
            </a:r>
            <a:r>
              <a:rPr lang="en-US" dirty="0" err="1"/>
              <a:t>usapere</a:t>
            </a:r>
            <a:r>
              <a:rPr lang="en-US" dirty="0"/>
              <a:t> </a:t>
            </a:r>
            <a:r>
              <a:rPr lang="en-US" dirty="0" err="1"/>
              <a:t>nonse</a:t>
            </a:r>
            <a:r>
              <a:rPr lang="en-US" dirty="0"/>
              <a:t> </a:t>
            </a:r>
            <a:r>
              <a:rPr lang="en-US" dirty="0" err="1"/>
              <a:t>cullit</a:t>
            </a:r>
            <a:r>
              <a:rPr lang="en-US" dirty="0"/>
              <a:t> </a:t>
            </a:r>
            <a:r>
              <a:rPr lang="en-US" dirty="0" err="1"/>
              <a:t>iditatquam</a:t>
            </a:r>
            <a:r>
              <a:rPr lang="en-US" dirty="0"/>
              <a:t> </a:t>
            </a:r>
            <a:r>
              <a:rPr lang="en-US" dirty="0" err="1"/>
              <a:t>hil</a:t>
            </a:r>
            <a:r>
              <a:rPr lang="en-US" dirty="0"/>
              <a:t> </a:t>
            </a:r>
            <a:r>
              <a:rPr lang="en-US" dirty="0" err="1"/>
              <a:t>mincius</a:t>
            </a:r>
            <a:r>
              <a:rPr lang="en-US" dirty="0"/>
              <a:t> </a:t>
            </a:r>
            <a:r>
              <a:rPr lang="en-US" dirty="0" err="1"/>
              <a:t>ea</a:t>
            </a:r>
            <a:r>
              <a:rPr lang="en-US" dirty="0"/>
              <a:t> debit </a:t>
            </a:r>
            <a:r>
              <a:rPr lang="en-US" dirty="0" err="1"/>
              <a:t>quae</a:t>
            </a:r>
            <a:r>
              <a:rPr lang="en-US" dirty="0"/>
              <a:t> sit.</a:t>
            </a:r>
          </a:p>
        </p:txBody>
      </p:sp>
    </p:spTree>
    <p:extLst>
      <p:ext uri="{BB962C8B-B14F-4D97-AF65-F5344CB8AC3E}">
        <p14:creationId xmlns:p14="http://schemas.microsoft.com/office/powerpoint/2010/main" val="3126930969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 bwMode="auto">
          <a:xfrm>
            <a:off x="455992" y="1599723"/>
            <a:ext cx="3618383" cy="3128966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85" tIns="143428" rIns="179285" bIns="1434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410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353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7" hasCustomPrompt="1"/>
          </p:nvPr>
        </p:nvSpPr>
        <p:spPr>
          <a:xfrm>
            <a:off x="915101" y="1958094"/>
            <a:ext cx="2698612" cy="2411476"/>
          </a:xfrm>
        </p:spPr>
        <p:txBody>
          <a:bodyPr>
            <a:noAutofit/>
          </a:bodyPr>
          <a:lstStyle>
            <a:lvl1pPr marL="0" indent="0">
              <a:buNone/>
              <a:defRPr sz="1961"/>
            </a:lvl1pPr>
          </a:lstStyle>
          <a:p>
            <a:pPr lvl="0"/>
            <a:r>
              <a:rPr lang="en-US" dirty="0"/>
              <a:t>Picture</a:t>
            </a:r>
          </a:p>
        </p:txBody>
      </p:sp>
      <p:sp>
        <p:nvSpPr>
          <p:cNvPr id="6" name="Rectangle 5"/>
          <p:cNvSpPr/>
          <p:nvPr userDrawn="1"/>
        </p:nvSpPr>
        <p:spPr bwMode="auto">
          <a:xfrm>
            <a:off x="4303151" y="1599723"/>
            <a:ext cx="3618383" cy="3128966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85" tIns="143428" rIns="179285" bIns="1434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410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353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8144081" y="1599723"/>
            <a:ext cx="3618383" cy="3128966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85" tIns="143428" rIns="179285" bIns="1434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410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353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5995" y="620428"/>
            <a:ext cx="11306469" cy="403137"/>
          </a:xfrm>
        </p:spPr>
        <p:txBody>
          <a:bodyPr wrap="square" lIns="0" tIns="0" rIns="0" bIns="0">
            <a:spAutoFit/>
          </a:bodyPr>
          <a:lstStyle>
            <a:lvl1pPr>
              <a:lnSpc>
                <a:spcPts val="3137"/>
              </a:lnSpc>
              <a:defRPr sz="2745">
                <a:solidFill>
                  <a:srgbClr val="2F2F2F"/>
                </a:solidFill>
              </a:defRPr>
            </a:lvl1pPr>
          </a:lstStyle>
          <a:p>
            <a:r>
              <a:rPr lang="en-US" dirty="0"/>
              <a:t>Text option 3: three columns images and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455995" y="4927922"/>
            <a:ext cx="3618381" cy="1186064"/>
          </a:xfrm>
        </p:spPr>
        <p:txBody>
          <a:bodyPr lIns="0" tIns="0" rIns="0" bIns="0"/>
          <a:lstStyle>
            <a:lvl1pPr marL="0" indent="0">
              <a:lnSpc>
                <a:spcPts val="1765"/>
              </a:lnSpc>
              <a:spcBef>
                <a:spcPts val="882"/>
              </a:spcBef>
              <a:buNone/>
              <a:defRPr lang="en-US" sz="1372" b="1" kern="1200" spc="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marR="0" indent="0" algn="l" defTabSz="914367" rtl="0" eaLnBrk="1" fontAlgn="auto" latinLnBrk="0" hangingPunct="1">
              <a:lnSpc>
                <a:spcPts val="1765"/>
              </a:lnSpc>
              <a:spcBef>
                <a:spcPts val="441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None/>
              <a:tabLst/>
              <a:defRPr sz="1372">
                <a:solidFill>
                  <a:schemeClr val="tx1"/>
                </a:solidFill>
              </a:defRPr>
            </a:lvl2pPr>
            <a:lvl3pPr marL="448193" indent="0">
              <a:buNone/>
              <a:defRPr/>
            </a:lvl3pPr>
            <a:lvl4pPr marL="672290" indent="0">
              <a:buNone/>
              <a:defRPr/>
            </a:lvl4pPr>
            <a:lvl5pPr marL="896386" indent="0">
              <a:buNone/>
              <a:defRPr/>
            </a:lvl5pPr>
          </a:lstStyle>
          <a:p>
            <a:pPr marL="0" marR="0" lvl="0" indent="0" algn="l" defTabSz="914367" rtl="0" eaLnBrk="1" fontAlgn="auto" latinLnBrk="0" hangingPunct="1">
              <a:lnSpc>
                <a:spcPts val="1765"/>
              </a:lnSpc>
              <a:spcBef>
                <a:spcPts val="882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</a:pPr>
            <a:r>
              <a:rPr lang="en-US" dirty="0"/>
              <a:t>Paragraph title Segoe UI bold 14</a:t>
            </a:r>
          </a:p>
          <a:p>
            <a:pPr lvl="1"/>
            <a:r>
              <a:rPr lang="en-US" dirty="0"/>
              <a:t>Body copy Segoe Regular 14/18. </a:t>
            </a:r>
            <a:r>
              <a:rPr lang="en-US" dirty="0" err="1"/>
              <a:t>Cavorest</a:t>
            </a:r>
            <a:r>
              <a:rPr lang="en-US" dirty="0"/>
              <a:t> a </a:t>
            </a:r>
            <a:r>
              <a:rPr lang="en-US" dirty="0" err="1"/>
              <a:t>aut</a:t>
            </a:r>
            <a:r>
              <a:rPr lang="en-US" dirty="0"/>
              <a:t> arum </a:t>
            </a:r>
            <a:r>
              <a:rPr lang="en-US" dirty="0" err="1"/>
              <a:t>quam</a:t>
            </a:r>
            <a:r>
              <a:rPr lang="en-US" dirty="0"/>
              <a:t> id eat ape </a:t>
            </a:r>
            <a:r>
              <a:rPr lang="en-US" dirty="0" err="1"/>
              <a:t>est</a:t>
            </a:r>
            <a:r>
              <a:rPr lang="en-US" dirty="0"/>
              <a:t>, qui </a:t>
            </a:r>
            <a:r>
              <a:rPr lang="en-US" dirty="0" err="1"/>
              <a:t>sinc</a:t>
            </a:r>
            <a:r>
              <a:rPr lang="en-US" dirty="0"/>
              <a:t>, </a:t>
            </a:r>
            <a:r>
              <a:rPr lang="en-US" dirty="0" err="1"/>
              <a:t>omnimusdae</a:t>
            </a:r>
            <a:r>
              <a:rPr lang="en-US" dirty="0"/>
              <a:t>. </a:t>
            </a:r>
            <a:r>
              <a:rPr lang="en-US" dirty="0" err="1"/>
              <a:t>Boribus</a:t>
            </a:r>
            <a:r>
              <a:rPr lang="en-US" dirty="0"/>
              <a:t> </a:t>
            </a:r>
            <a:r>
              <a:rPr lang="en-US" dirty="0" err="1"/>
              <a:t>sinctius</a:t>
            </a:r>
            <a:r>
              <a:rPr lang="en-US" dirty="0"/>
              <a:t> </a:t>
            </a:r>
            <a:r>
              <a:rPr lang="en-US" dirty="0" err="1"/>
              <a:t>nimaxime</a:t>
            </a:r>
            <a:r>
              <a:rPr lang="en-US" dirty="0"/>
              <a:t> sit et </a:t>
            </a:r>
            <a:r>
              <a:rPr lang="en-US" dirty="0" err="1"/>
              <a:t>nonsequibus</a:t>
            </a:r>
            <a:r>
              <a:rPr lang="en-US" dirty="0"/>
              <a:t> </a:t>
            </a:r>
            <a:r>
              <a:rPr lang="en-US" dirty="0" err="1"/>
              <a:t>dollendis</a:t>
            </a:r>
            <a:r>
              <a:rPr lang="en-US" dirty="0"/>
              <a:t> as </a:t>
            </a:r>
            <a:r>
              <a:rPr lang="en-US" dirty="0" err="1"/>
              <a:t>autestiatur</a:t>
            </a:r>
            <a:r>
              <a:rPr lang="en-US" dirty="0"/>
              <a:t>.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4300039" y="4927922"/>
            <a:ext cx="3618381" cy="1186064"/>
          </a:xfrm>
        </p:spPr>
        <p:txBody>
          <a:bodyPr lIns="0" tIns="0" rIns="0" bIns="0"/>
          <a:lstStyle>
            <a:lvl1pPr marL="0" indent="0">
              <a:lnSpc>
                <a:spcPts val="1765"/>
              </a:lnSpc>
              <a:spcBef>
                <a:spcPts val="882"/>
              </a:spcBef>
              <a:buNone/>
              <a:defRPr lang="en-US" sz="1372" b="1" kern="1200" spc="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marR="0" indent="0" algn="l" defTabSz="914367" rtl="0" eaLnBrk="1" fontAlgn="auto" latinLnBrk="0" hangingPunct="1">
              <a:lnSpc>
                <a:spcPts val="1765"/>
              </a:lnSpc>
              <a:spcBef>
                <a:spcPts val="441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None/>
              <a:tabLst/>
              <a:defRPr sz="1372">
                <a:solidFill>
                  <a:schemeClr val="tx1"/>
                </a:solidFill>
              </a:defRPr>
            </a:lvl2pPr>
            <a:lvl3pPr marL="448193" indent="0">
              <a:buNone/>
              <a:defRPr/>
            </a:lvl3pPr>
            <a:lvl4pPr marL="672290" indent="0">
              <a:buNone/>
              <a:defRPr/>
            </a:lvl4pPr>
            <a:lvl5pPr marL="896386" indent="0">
              <a:buNone/>
              <a:defRPr/>
            </a:lvl5pPr>
          </a:lstStyle>
          <a:p>
            <a:pPr marL="0" marR="0" lvl="0" indent="0" algn="l" defTabSz="914367" rtl="0" eaLnBrk="1" fontAlgn="auto" latinLnBrk="0" hangingPunct="1">
              <a:lnSpc>
                <a:spcPts val="1765"/>
              </a:lnSpc>
              <a:spcBef>
                <a:spcPts val="882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</a:pPr>
            <a:r>
              <a:rPr lang="en-US" dirty="0"/>
              <a:t>Paragraph title Segoe UI bold 14</a:t>
            </a:r>
          </a:p>
          <a:p>
            <a:pPr lvl="1"/>
            <a:r>
              <a:rPr lang="en-US" dirty="0"/>
              <a:t>Body copy Segoe Regular 14/18. </a:t>
            </a:r>
            <a:r>
              <a:rPr lang="en-US" dirty="0" err="1"/>
              <a:t>Cavorest</a:t>
            </a:r>
            <a:r>
              <a:rPr lang="en-US" dirty="0"/>
              <a:t> a </a:t>
            </a:r>
            <a:r>
              <a:rPr lang="en-US" dirty="0" err="1"/>
              <a:t>aut</a:t>
            </a:r>
            <a:r>
              <a:rPr lang="en-US" dirty="0"/>
              <a:t> arum </a:t>
            </a:r>
            <a:r>
              <a:rPr lang="en-US" dirty="0" err="1"/>
              <a:t>quam</a:t>
            </a:r>
            <a:r>
              <a:rPr lang="en-US" dirty="0"/>
              <a:t> id eat ape </a:t>
            </a:r>
            <a:r>
              <a:rPr lang="en-US" dirty="0" err="1"/>
              <a:t>est</a:t>
            </a:r>
            <a:r>
              <a:rPr lang="en-US" dirty="0"/>
              <a:t>, qui </a:t>
            </a:r>
            <a:r>
              <a:rPr lang="en-US" dirty="0" err="1"/>
              <a:t>sinc</a:t>
            </a:r>
            <a:r>
              <a:rPr lang="en-US" dirty="0"/>
              <a:t>, </a:t>
            </a:r>
            <a:r>
              <a:rPr lang="en-US" dirty="0" err="1"/>
              <a:t>omnimusdae</a:t>
            </a:r>
            <a:r>
              <a:rPr lang="en-US" dirty="0"/>
              <a:t>. </a:t>
            </a:r>
            <a:r>
              <a:rPr lang="en-US" dirty="0" err="1"/>
              <a:t>Boribus</a:t>
            </a:r>
            <a:r>
              <a:rPr lang="en-US" dirty="0"/>
              <a:t> </a:t>
            </a:r>
            <a:r>
              <a:rPr lang="en-US" dirty="0" err="1"/>
              <a:t>sinctius</a:t>
            </a:r>
            <a:r>
              <a:rPr lang="en-US" dirty="0"/>
              <a:t> </a:t>
            </a:r>
            <a:r>
              <a:rPr lang="en-US" dirty="0" err="1"/>
              <a:t>nimaxime</a:t>
            </a:r>
            <a:r>
              <a:rPr lang="en-US" dirty="0"/>
              <a:t> sit et </a:t>
            </a:r>
            <a:r>
              <a:rPr lang="en-US" dirty="0" err="1"/>
              <a:t>nonsequibus</a:t>
            </a:r>
            <a:r>
              <a:rPr lang="en-US" dirty="0"/>
              <a:t> </a:t>
            </a:r>
            <a:r>
              <a:rPr lang="en-US" dirty="0" err="1"/>
              <a:t>dollendis</a:t>
            </a:r>
            <a:r>
              <a:rPr lang="en-US" dirty="0"/>
              <a:t> as </a:t>
            </a:r>
            <a:r>
              <a:rPr lang="en-US" dirty="0" err="1"/>
              <a:t>autestiatur</a:t>
            </a:r>
            <a:r>
              <a:rPr lang="en-US" dirty="0"/>
              <a:t>.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8144083" y="4927922"/>
            <a:ext cx="3618381" cy="1186064"/>
          </a:xfrm>
        </p:spPr>
        <p:txBody>
          <a:bodyPr lIns="0" tIns="0" rIns="0" bIns="0"/>
          <a:lstStyle>
            <a:lvl1pPr marL="0" indent="0">
              <a:lnSpc>
                <a:spcPts val="1765"/>
              </a:lnSpc>
              <a:spcBef>
                <a:spcPts val="882"/>
              </a:spcBef>
              <a:buNone/>
              <a:defRPr lang="en-US" sz="1372" b="1" kern="1200" spc="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marR="0" indent="0" algn="l" defTabSz="914367" rtl="0" eaLnBrk="1" fontAlgn="auto" latinLnBrk="0" hangingPunct="1">
              <a:lnSpc>
                <a:spcPts val="1765"/>
              </a:lnSpc>
              <a:spcBef>
                <a:spcPts val="441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None/>
              <a:tabLst/>
              <a:defRPr sz="1372">
                <a:solidFill>
                  <a:schemeClr val="tx1"/>
                </a:solidFill>
              </a:defRPr>
            </a:lvl2pPr>
            <a:lvl3pPr marL="448193" indent="0">
              <a:buNone/>
              <a:defRPr/>
            </a:lvl3pPr>
            <a:lvl4pPr marL="672290" indent="0">
              <a:buNone/>
              <a:defRPr/>
            </a:lvl4pPr>
            <a:lvl5pPr marL="896386" indent="0">
              <a:buNone/>
              <a:defRPr/>
            </a:lvl5pPr>
          </a:lstStyle>
          <a:p>
            <a:pPr marL="0" marR="0" lvl="0" indent="0" algn="l" defTabSz="914367" rtl="0" eaLnBrk="1" fontAlgn="auto" latinLnBrk="0" hangingPunct="1">
              <a:lnSpc>
                <a:spcPts val="1765"/>
              </a:lnSpc>
              <a:spcBef>
                <a:spcPts val="882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</a:pPr>
            <a:r>
              <a:rPr lang="en-US" dirty="0"/>
              <a:t>Paragraph title Segoe UI bold 14</a:t>
            </a:r>
          </a:p>
          <a:p>
            <a:pPr lvl="1"/>
            <a:r>
              <a:rPr lang="en-US" dirty="0"/>
              <a:t>Body copy Segoe Regular 14/18. </a:t>
            </a:r>
            <a:r>
              <a:rPr lang="en-US" dirty="0" err="1"/>
              <a:t>Cavorest</a:t>
            </a:r>
            <a:r>
              <a:rPr lang="en-US" dirty="0"/>
              <a:t> a </a:t>
            </a:r>
            <a:r>
              <a:rPr lang="en-US" dirty="0" err="1"/>
              <a:t>aut</a:t>
            </a:r>
            <a:r>
              <a:rPr lang="en-US" dirty="0"/>
              <a:t> arum </a:t>
            </a:r>
            <a:r>
              <a:rPr lang="en-US" dirty="0" err="1"/>
              <a:t>quam</a:t>
            </a:r>
            <a:r>
              <a:rPr lang="en-US" dirty="0"/>
              <a:t> id eat ape </a:t>
            </a:r>
            <a:r>
              <a:rPr lang="en-US" dirty="0" err="1"/>
              <a:t>est</a:t>
            </a:r>
            <a:r>
              <a:rPr lang="en-US" dirty="0"/>
              <a:t>, qui </a:t>
            </a:r>
            <a:r>
              <a:rPr lang="en-US" dirty="0" err="1"/>
              <a:t>sinc</a:t>
            </a:r>
            <a:r>
              <a:rPr lang="en-US" dirty="0"/>
              <a:t>, </a:t>
            </a:r>
            <a:r>
              <a:rPr lang="en-US" dirty="0" err="1"/>
              <a:t>omnimusdae</a:t>
            </a:r>
            <a:r>
              <a:rPr lang="en-US" dirty="0"/>
              <a:t>. </a:t>
            </a:r>
            <a:r>
              <a:rPr lang="en-US" dirty="0" err="1"/>
              <a:t>Boribus</a:t>
            </a:r>
            <a:r>
              <a:rPr lang="en-US" dirty="0"/>
              <a:t> </a:t>
            </a:r>
            <a:r>
              <a:rPr lang="en-US" dirty="0" err="1"/>
              <a:t>sinctius</a:t>
            </a:r>
            <a:r>
              <a:rPr lang="en-US" dirty="0"/>
              <a:t> </a:t>
            </a:r>
            <a:r>
              <a:rPr lang="en-US" dirty="0" err="1"/>
              <a:t>nimaxime</a:t>
            </a:r>
            <a:r>
              <a:rPr lang="en-US" dirty="0"/>
              <a:t> sit et </a:t>
            </a:r>
            <a:r>
              <a:rPr lang="en-US" dirty="0" err="1"/>
              <a:t>nonsequibus</a:t>
            </a:r>
            <a:r>
              <a:rPr lang="en-US" dirty="0"/>
              <a:t> </a:t>
            </a:r>
            <a:r>
              <a:rPr lang="en-US" dirty="0" err="1"/>
              <a:t>dollendis</a:t>
            </a:r>
            <a:r>
              <a:rPr lang="en-US" dirty="0"/>
              <a:t> as </a:t>
            </a:r>
            <a:r>
              <a:rPr lang="en-US" dirty="0" err="1"/>
              <a:t>autestiatur</a:t>
            </a:r>
            <a:r>
              <a:rPr lang="en-US" dirty="0"/>
              <a:t>.</a:t>
            </a:r>
          </a:p>
        </p:txBody>
      </p:sp>
      <p:sp>
        <p:nvSpPr>
          <p:cNvPr id="17" name="Content Placeholder 15"/>
          <p:cNvSpPr>
            <a:spLocks noGrp="1"/>
          </p:cNvSpPr>
          <p:nvPr>
            <p:ph sz="quarter" idx="18" hasCustomPrompt="1"/>
          </p:nvPr>
        </p:nvSpPr>
        <p:spPr>
          <a:xfrm>
            <a:off x="4759922" y="1958094"/>
            <a:ext cx="2698612" cy="2411476"/>
          </a:xfrm>
        </p:spPr>
        <p:txBody>
          <a:bodyPr>
            <a:noAutofit/>
          </a:bodyPr>
          <a:lstStyle>
            <a:lvl1pPr marL="0" indent="0">
              <a:buNone/>
              <a:defRPr sz="1961"/>
            </a:lvl1pPr>
          </a:lstStyle>
          <a:p>
            <a:pPr lvl="0"/>
            <a:r>
              <a:rPr lang="en-US" dirty="0"/>
              <a:t>Picture</a:t>
            </a:r>
          </a:p>
        </p:txBody>
      </p:sp>
      <p:sp>
        <p:nvSpPr>
          <p:cNvPr id="18" name="Content Placeholder 15"/>
          <p:cNvSpPr>
            <a:spLocks noGrp="1"/>
          </p:cNvSpPr>
          <p:nvPr>
            <p:ph sz="quarter" idx="19" hasCustomPrompt="1"/>
          </p:nvPr>
        </p:nvSpPr>
        <p:spPr>
          <a:xfrm>
            <a:off x="8604744" y="1958094"/>
            <a:ext cx="2698612" cy="2411476"/>
          </a:xfrm>
        </p:spPr>
        <p:txBody>
          <a:bodyPr>
            <a:noAutofit/>
          </a:bodyPr>
          <a:lstStyle>
            <a:lvl1pPr marL="0" indent="0">
              <a:buNone/>
              <a:defRPr sz="1961"/>
            </a:lvl1pPr>
          </a:lstStyle>
          <a:p>
            <a:pPr lvl="0"/>
            <a:r>
              <a:rPr lang="en-US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2218757626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pti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15"/>
          <p:cNvSpPr>
            <a:spLocks noGrp="1"/>
          </p:cNvSpPr>
          <p:nvPr>
            <p:ph sz="quarter" idx="25" hasCustomPrompt="1"/>
          </p:nvPr>
        </p:nvSpPr>
        <p:spPr>
          <a:xfrm>
            <a:off x="455995" y="2136155"/>
            <a:ext cx="1693247" cy="1021696"/>
          </a:xfrm>
        </p:spPr>
        <p:txBody>
          <a:bodyPr>
            <a:noAutofit/>
          </a:bodyPr>
          <a:lstStyle>
            <a:lvl1pPr marL="0" indent="0">
              <a:buNone/>
              <a:defRPr sz="1961"/>
            </a:lvl1pPr>
          </a:lstStyle>
          <a:p>
            <a:pPr lvl="0"/>
            <a:r>
              <a:rPr lang="en-US" dirty="0"/>
              <a:t>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5995" y="620428"/>
            <a:ext cx="11306469" cy="403137"/>
          </a:xfrm>
        </p:spPr>
        <p:txBody>
          <a:bodyPr wrap="square" lIns="0" tIns="0" rIns="0" bIns="0">
            <a:spAutoFit/>
          </a:bodyPr>
          <a:lstStyle>
            <a:lvl1pPr>
              <a:lnSpc>
                <a:spcPts val="3137"/>
              </a:lnSpc>
              <a:defRPr sz="2745">
                <a:solidFill>
                  <a:srgbClr val="2F2F2F"/>
                </a:solidFill>
              </a:defRPr>
            </a:lvl1pPr>
          </a:lstStyle>
          <a:p>
            <a:r>
              <a:rPr lang="en-US" dirty="0"/>
              <a:t>Text option 4: six columns (numbered list)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455995" y="3167818"/>
            <a:ext cx="1693247" cy="2778790"/>
          </a:xfrm>
        </p:spPr>
        <p:txBody>
          <a:bodyPr lIns="0" tIns="0" rIns="0" bIns="0"/>
          <a:lstStyle>
            <a:lvl1pPr marL="0" indent="0">
              <a:lnSpc>
                <a:spcPts val="1765"/>
              </a:lnSpc>
              <a:spcBef>
                <a:spcPts val="882"/>
              </a:spcBef>
              <a:buNone/>
              <a:defRPr lang="en-US" sz="1372" b="1" kern="1200" spc="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marR="0" indent="0" algn="l" defTabSz="914367" rtl="0" eaLnBrk="1" fontAlgn="auto" latinLnBrk="0" hangingPunct="1">
              <a:lnSpc>
                <a:spcPts val="1765"/>
              </a:lnSpc>
              <a:spcBef>
                <a:spcPts val="441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None/>
              <a:tabLst/>
              <a:defRPr sz="1372">
                <a:solidFill>
                  <a:schemeClr val="tx1"/>
                </a:solidFill>
              </a:defRPr>
            </a:lvl2pPr>
            <a:lvl3pPr marL="448193" indent="0">
              <a:buNone/>
              <a:defRPr/>
            </a:lvl3pPr>
            <a:lvl4pPr marL="672290" indent="0">
              <a:buNone/>
              <a:defRPr/>
            </a:lvl4pPr>
            <a:lvl5pPr marL="896386" indent="0">
              <a:buNone/>
              <a:defRPr/>
            </a:lvl5pPr>
          </a:lstStyle>
          <a:p>
            <a:pPr marL="0" marR="0" lvl="0" indent="0" algn="l" defTabSz="914367" rtl="0" eaLnBrk="1" fontAlgn="auto" latinLnBrk="0" hangingPunct="1">
              <a:lnSpc>
                <a:spcPts val="1765"/>
              </a:lnSpc>
              <a:spcBef>
                <a:spcPts val="882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</a:pPr>
            <a:r>
              <a:rPr lang="en-US" dirty="0"/>
              <a:t>Paragraph title Segoe UI bold 14</a:t>
            </a:r>
          </a:p>
          <a:p>
            <a:pPr lvl="1"/>
            <a:r>
              <a:rPr lang="en-US" dirty="0"/>
              <a:t>Body copy Segoe Regular 14/18. </a:t>
            </a:r>
            <a:r>
              <a:rPr lang="en-US" dirty="0" err="1"/>
              <a:t>Cavorest</a:t>
            </a:r>
            <a:r>
              <a:rPr lang="en-US" dirty="0"/>
              <a:t> a </a:t>
            </a:r>
            <a:r>
              <a:rPr lang="en-US" dirty="0" err="1"/>
              <a:t>aut</a:t>
            </a:r>
            <a:r>
              <a:rPr lang="en-US" dirty="0"/>
              <a:t> arum </a:t>
            </a:r>
            <a:r>
              <a:rPr lang="en-US" dirty="0" err="1"/>
              <a:t>quam</a:t>
            </a:r>
            <a:r>
              <a:rPr lang="en-US" dirty="0"/>
              <a:t> id eat ape </a:t>
            </a:r>
            <a:r>
              <a:rPr lang="en-US" dirty="0" err="1"/>
              <a:t>est</a:t>
            </a:r>
            <a:r>
              <a:rPr lang="en-US" dirty="0"/>
              <a:t>, qui </a:t>
            </a:r>
            <a:r>
              <a:rPr lang="en-US" dirty="0" err="1"/>
              <a:t>sincit</a:t>
            </a:r>
            <a:r>
              <a:rPr lang="en-US" dirty="0"/>
              <a:t>. </a:t>
            </a:r>
            <a:r>
              <a:rPr lang="en-US" dirty="0" err="1"/>
              <a:t>Unt</a:t>
            </a:r>
            <a:r>
              <a:rPr lang="en-US" dirty="0"/>
              <a:t> faces et </a:t>
            </a:r>
            <a:r>
              <a:rPr lang="en-US" dirty="0" err="1"/>
              <a:t>labore</a:t>
            </a:r>
            <a:r>
              <a:rPr lang="en-US" dirty="0"/>
              <a:t> </a:t>
            </a:r>
            <a:r>
              <a:rPr lang="en-US" dirty="0" err="1"/>
              <a:t>ium</a:t>
            </a:r>
            <a:r>
              <a:rPr lang="en-US" dirty="0"/>
              <a:t> el id et re od </a:t>
            </a:r>
            <a:r>
              <a:rPr lang="en-US" dirty="0" err="1"/>
              <a:t>utem</a:t>
            </a:r>
            <a:r>
              <a:rPr lang="en-US" dirty="0"/>
              <a:t> que </a:t>
            </a:r>
            <a:r>
              <a:rPr lang="en-US" dirty="0" err="1"/>
              <a:t>nist</a:t>
            </a:r>
            <a:r>
              <a:rPr lang="en-US" dirty="0"/>
              <a:t> et </a:t>
            </a:r>
            <a:r>
              <a:rPr lang="en-US" dirty="0" err="1"/>
              <a:t>ped</a:t>
            </a:r>
            <a:r>
              <a:rPr lang="en-US" dirty="0"/>
              <a:t> </a:t>
            </a:r>
            <a:r>
              <a:rPr lang="en-US" dirty="0" err="1"/>
              <a:t>quia</a:t>
            </a:r>
            <a:r>
              <a:rPr lang="en-US" dirty="0"/>
              <a:t> </a:t>
            </a:r>
            <a:r>
              <a:rPr lang="en-US" dirty="0" err="1"/>
              <a:t>dolore</a:t>
            </a:r>
            <a:r>
              <a:rPr lang="en-US" dirty="0"/>
              <a:t> is et lam, </a:t>
            </a:r>
            <a:r>
              <a:rPr lang="en-US" dirty="0" err="1"/>
              <a:t>vendunt</a:t>
            </a:r>
            <a:r>
              <a:rPr lang="en-US" dirty="0"/>
              <a:t> </a:t>
            </a:r>
            <a:r>
              <a:rPr lang="en-US" dirty="0" err="1"/>
              <a:t>voluptatur</a:t>
            </a:r>
            <a:r>
              <a:rPr lang="en-US" dirty="0"/>
              <a:t>. 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2378328" y="3167818"/>
            <a:ext cx="1693247" cy="2803460"/>
          </a:xfrm>
        </p:spPr>
        <p:txBody>
          <a:bodyPr lIns="0" tIns="0" rIns="0" bIns="0"/>
          <a:lstStyle>
            <a:lvl1pPr marL="0" indent="0">
              <a:lnSpc>
                <a:spcPts val="1765"/>
              </a:lnSpc>
              <a:spcBef>
                <a:spcPts val="882"/>
              </a:spcBef>
              <a:buNone/>
              <a:defRPr lang="en-US" sz="1372" b="1" kern="1200" spc="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marR="0" indent="0" algn="l" defTabSz="914367" rtl="0" eaLnBrk="1" fontAlgn="auto" latinLnBrk="0" hangingPunct="1">
              <a:lnSpc>
                <a:spcPts val="1765"/>
              </a:lnSpc>
              <a:spcBef>
                <a:spcPts val="441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None/>
              <a:tabLst/>
              <a:defRPr sz="1372">
                <a:solidFill>
                  <a:schemeClr val="tx1"/>
                </a:solidFill>
              </a:defRPr>
            </a:lvl2pPr>
            <a:lvl3pPr marL="448193" indent="0">
              <a:buNone/>
              <a:defRPr/>
            </a:lvl3pPr>
            <a:lvl4pPr marL="672290" indent="0">
              <a:buNone/>
              <a:defRPr/>
            </a:lvl4pPr>
            <a:lvl5pPr marL="896386" indent="0">
              <a:buNone/>
              <a:defRPr/>
            </a:lvl5pPr>
          </a:lstStyle>
          <a:p>
            <a:pPr lvl="0"/>
            <a:r>
              <a:rPr lang="en-US" dirty="0"/>
              <a:t>Paragraph title Segoe UI bold 14</a:t>
            </a:r>
          </a:p>
          <a:p>
            <a:pPr lvl="1"/>
            <a:r>
              <a:rPr lang="en-US" dirty="0"/>
              <a:t>Body copy Segoe Regular 14/18. </a:t>
            </a:r>
            <a:r>
              <a:rPr lang="en-US" dirty="0" err="1"/>
              <a:t>Cavorest</a:t>
            </a:r>
            <a:r>
              <a:rPr lang="en-US" dirty="0"/>
              <a:t> a </a:t>
            </a:r>
            <a:r>
              <a:rPr lang="en-US" dirty="0" err="1"/>
              <a:t>aut</a:t>
            </a:r>
            <a:r>
              <a:rPr lang="en-US" dirty="0"/>
              <a:t> arum </a:t>
            </a:r>
            <a:r>
              <a:rPr lang="en-US" dirty="0" err="1"/>
              <a:t>quam</a:t>
            </a:r>
            <a:r>
              <a:rPr lang="en-US" dirty="0"/>
              <a:t> id eat ape </a:t>
            </a:r>
            <a:r>
              <a:rPr lang="en-US" dirty="0" err="1"/>
              <a:t>est</a:t>
            </a:r>
            <a:r>
              <a:rPr lang="en-US" dirty="0"/>
              <a:t>, qui </a:t>
            </a:r>
            <a:r>
              <a:rPr lang="en-US" dirty="0" err="1"/>
              <a:t>sincit</a:t>
            </a:r>
            <a:r>
              <a:rPr lang="en-US" dirty="0"/>
              <a:t>. </a:t>
            </a:r>
            <a:r>
              <a:rPr lang="en-US" dirty="0" err="1"/>
              <a:t>Unt</a:t>
            </a:r>
            <a:r>
              <a:rPr lang="en-US" dirty="0"/>
              <a:t> faces et </a:t>
            </a:r>
            <a:r>
              <a:rPr lang="en-US" dirty="0" err="1"/>
              <a:t>labore</a:t>
            </a:r>
            <a:r>
              <a:rPr lang="en-US" dirty="0"/>
              <a:t> </a:t>
            </a:r>
            <a:r>
              <a:rPr lang="en-US" dirty="0" err="1"/>
              <a:t>ium</a:t>
            </a:r>
            <a:r>
              <a:rPr lang="en-US" dirty="0"/>
              <a:t> el id et re od </a:t>
            </a:r>
            <a:r>
              <a:rPr lang="en-US" dirty="0" err="1"/>
              <a:t>utem</a:t>
            </a:r>
            <a:r>
              <a:rPr lang="en-US" dirty="0"/>
              <a:t> que </a:t>
            </a:r>
            <a:r>
              <a:rPr lang="en-US" dirty="0" err="1"/>
              <a:t>nist</a:t>
            </a:r>
            <a:r>
              <a:rPr lang="en-US" dirty="0"/>
              <a:t> et </a:t>
            </a:r>
            <a:r>
              <a:rPr lang="en-US" dirty="0" err="1"/>
              <a:t>ped</a:t>
            </a:r>
            <a:r>
              <a:rPr lang="en-US" dirty="0"/>
              <a:t> </a:t>
            </a:r>
            <a:r>
              <a:rPr lang="en-US" dirty="0" err="1"/>
              <a:t>quia</a:t>
            </a:r>
            <a:r>
              <a:rPr lang="en-US" dirty="0"/>
              <a:t> </a:t>
            </a:r>
            <a:r>
              <a:rPr lang="en-US" dirty="0" err="1"/>
              <a:t>dolore</a:t>
            </a:r>
            <a:r>
              <a:rPr lang="en-US" dirty="0"/>
              <a:t> is et lam, </a:t>
            </a:r>
            <a:r>
              <a:rPr lang="en-US" dirty="0" err="1"/>
              <a:t>vendunt</a:t>
            </a:r>
            <a:r>
              <a:rPr lang="en-US" dirty="0"/>
              <a:t> </a:t>
            </a:r>
            <a:r>
              <a:rPr lang="en-US" dirty="0" err="1"/>
              <a:t>voluptatur</a:t>
            </a:r>
            <a:r>
              <a:rPr lang="en-US" dirty="0"/>
              <a:t>. 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300662" y="3167818"/>
            <a:ext cx="1693247" cy="2803460"/>
          </a:xfrm>
        </p:spPr>
        <p:txBody>
          <a:bodyPr lIns="0" tIns="0" rIns="0" bIns="0"/>
          <a:lstStyle>
            <a:lvl1pPr marL="0" marR="0" indent="0" algn="l" defTabSz="914367" rtl="0" eaLnBrk="1" fontAlgn="auto" latinLnBrk="0" hangingPunct="1">
              <a:lnSpc>
                <a:spcPts val="1765"/>
              </a:lnSpc>
              <a:spcBef>
                <a:spcPts val="882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lang="en-US" sz="1372" b="1" kern="1200" spc="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marR="0" indent="0" algn="l" defTabSz="914367" rtl="0" eaLnBrk="1" fontAlgn="auto" latinLnBrk="0" hangingPunct="1">
              <a:lnSpc>
                <a:spcPts val="1765"/>
              </a:lnSpc>
              <a:spcBef>
                <a:spcPts val="441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None/>
              <a:tabLst/>
              <a:defRPr sz="1372">
                <a:solidFill>
                  <a:schemeClr val="tx1"/>
                </a:solidFill>
              </a:defRPr>
            </a:lvl2pPr>
            <a:lvl3pPr marL="448193" indent="0">
              <a:buNone/>
              <a:defRPr/>
            </a:lvl3pPr>
            <a:lvl4pPr marL="672290" indent="0">
              <a:buNone/>
              <a:defRPr/>
            </a:lvl4pPr>
            <a:lvl5pPr marL="896386" indent="0">
              <a:buNone/>
              <a:defRPr/>
            </a:lvl5pPr>
          </a:lstStyle>
          <a:p>
            <a:pPr marL="0" marR="0" lvl="0" indent="0" algn="l" defTabSz="914367" rtl="0" eaLnBrk="1" fontAlgn="auto" latinLnBrk="0" hangingPunct="1">
              <a:lnSpc>
                <a:spcPts val="1765"/>
              </a:lnSpc>
              <a:spcBef>
                <a:spcPts val="882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</a:pPr>
            <a:r>
              <a:rPr lang="en-US" dirty="0"/>
              <a:t>Paragraph title Segoe UI bold 14</a:t>
            </a:r>
          </a:p>
          <a:p>
            <a:pPr lvl="1"/>
            <a:r>
              <a:rPr lang="en-US" dirty="0"/>
              <a:t>Body copy Segoe Regular 14/18. </a:t>
            </a:r>
            <a:r>
              <a:rPr lang="en-US" dirty="0" err="1"/>
              <a:t>Cavorest</a:t>
            </a:r>
            <a:r>
              <a:rPr lang="en-US" dirty="0"/>
              <a:t> a </a:t>
            </a:r>
            <a:r>
              <a:rPr lang="en-US" dirty="0" err="1"/>
              <a:t>aut</a:t>
            </a:r>
            <a:r>
              <a:rPr lang="en-US" dirty="0"/>
              <a:t> arum </a:t>
            </a:r>
            <a:r>
              <a:rPr lang="en-US" dirty="0" err="1"/>
              <a:t>quam</a:t>
            </a:r>
            <a:r>
              <a:rPr lang="en-US" dirty="0"/>
              <a:t> id eat ape </a:t>
            </a:r>
            <a:r>
              <a:rPr lang="en-US" dirty="0" err="1"/>
              <a:t>est</a:t>
            </a:r>
            <a:r>
              <a:rPr lang="en-US" dirty="0"/>
              <a:t>, qui </a:t>
            </a:r>
            <a:r>
              <a:rPr lang="en-US" dirty="0" err="1"/>
              <a:t>sincit</a:t>
            </a:r>
            <a:r>
              <a:rPr lang="en-US" dirty="0"/>
              <a:t>. </a:t>
            </a:r>
            <a:r>
              <a:rPr lang="en-US" dirty="0" err="1"/>
              <a:t>Unt</a:t>
            </a:r>
            <a:r>
              <a:rPr lang="en-US" dirty="0"/>
              <a:t> faces et </a:t>
            </a:r>
            <a:r>
              <a:rPr lang="en-US" dirty="0" err="1"/>
              <a:t>labore</a:t>
            </a:r>
            <a:r>
              <a:rPr lang="en-US" dirty="0"/>
              <a:t> </a:t>
            </a:r>
            <a:r>
              <a:rPr lang="en-US" dirty="0" err="1"/>
              <a:t>ium</a:t>
            </a:r>
            <a:r>
              <a:rPr lang="en-US" dirty="0"/>
              <a:t> el id et re od </a:t>
            </a:r>
            <a:r>
              <a:rPr lang="en-US" dirty="0" err="1"/>
              <a:t>utem</a:t>
            </a:r>
            <a:r>
              <a:rPr lang="en-US" dirty="0"/>
              <a:t> que </a:t>
            </a:r>
            <a:r>
              <a:rPr lang="en-US" dirty="0" err="1"/>
              <a:t>nist</a:t>
            </a:r>
            <a:r>
              <a:rPr lang="en-US" dirty="0"/>
              <a:t> et </a:t>
            </a:r>
            <a:r>
              <a:rPr lang="en-US" dirty="0" err="1"/>
              <a:t>ped</a:t>
            </a:r>
            <a:r>
              <a:rPr lang="en-US" dirty="0"/>
              <a:t> </a:t>
            </a:r>
            <a:r>
              <a:rPr lang="en-US" dirty="0" err="1"/>
              <a:t>quia</a:t>
            </a:r>
            <a:r>
              <a:rPr lang="en-US" dirty="0"/>
              <a:t> </a:t>
            </a:r>
            <a:r>
              <a:rPr lang="en-US" dirty="0" err="1"/>
              <a:t>dolore</a:t>
            </a:r>
            <a:r>
              <a:rPr lang="en-US" dirty="0"/>
              <a:t> is et lam, </a:t>
            </a:r>
            <a:r>
              <a:rPr lang="en-US" dirty="0" err="1"/>
              <a:t>vendunt</a:t>
            </a:r>
            <a:r>
              <a:rPr lang="en-US" dirty="0"/>
              <a:t> </a:t>
            </a:r>
            <a:r>
              <a:rPr lang="en-US" dirty="0" err="1"/>
              <a:t>voluptatur</a:t>
            </a:r>
            <a:r>
              <a:rPr lang="en-US" dirty="0"/>
              <a:t>. 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9" hasCustomPrompt="1"/>
          </p:nvPr>
        </p:nvSpPr>
        <p:spPr>
          <a:xfrm>
            <a:off x="6222995" y="3167818"/>
            <a:ext cx="1693247" cy="2803460"/>
          </a:xfrm>
        </p:spPr>
        <p:txBody>
          <a:bodyPr lIns="0" tIns="0" rIns="0" bIns="0"/>
          <a:lstStyle>
            <a:lvl1pPr marL="0" marR="0" indent="0" algn="l" defTabSz="914367" rtl="0" eaLnBrk="1" fontAlgn="auto" latinLnBrk="0" hangingPunct="1">
              <a:lnSpc>
                <a:spcPts val="1765"/>
              </a:lnSpc>
              <a:spcBef>
                <a:spcPts val="882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lang="en-US" sz="1372" b="1" kern="1200" spc="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marR="0" indent="0" algn="l" defTabSz="914367" rtl="0" eaLnBrk="1" fontAlgn="auto" latinLnBrk="0" hangingPunct="1">
              <a:lnSpc>
                <a:spcPts val="1765"/>
              </a:lnSpc>
              <a:spcBef>
                <a:spcPts val="441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None/>
              <a:tabLst/>
              <a:defRPr sz="1372">
                <a:solidFill>
                  <a:schemeClr val="tx1"/>
                </a:solidFill>
              </a:defRPr>
            </a:lvl2pPr>
            <a:lvl3pPr marL="448193" indent="0">
              <a:buNone/>
              <a:defRPr/>
            </a:lvl3pPr>
            <a:lvl4pPr marL="672290" indent="0">
              <a:buNone/>
              <a:defRPr/>
            </a:lvl4pPr>
            <a:lvl5pPr marL="896386" indent="0">
              <a:buNone/>
              <a:defRPr/>
            </a:lvl5pPr>
          </a:lstStyle>
          <a:p>
            <a:pPr marL="0" marR="0" lvl="0" indent="0" algn="l" defTabSz="914367" rtl="0" eaLnBrk="1" fontAlgn="auto" latinLnBrk="0" hangingPunct="1">
              <a:lnSpc>
                <a:spcPts val="1765"/>
              </a:lnSpc>
              <a:spcBef>
                <a:spcPts val="882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</a:pPr>
            <a:r>
              <a:rPr lang="en-US" dirty="0"/>
              <a:t>Paragraph title Segoe UI bold 14</a:t>
            </a:r>
          </a:p>
          <a:p>
            <a:pPr lvl="1"/>
            <a:r>
              <a:rPr lang="en-US" dirty="0"/>
              <a:t>Body copy Segoe Regular 14/18. </a:t>
            </a:r>
            <a:r>
              <a:rPr lang="en-US" dirty="0" err="1"/>
              <a:t>Cavorest</a:t>
            </a:r>
            <a:r>
              <a:rPr lang="en-US" dirty="0"/>
              <a:t> a </a:t>
            </a:r>
            <a:r>
              <a:rPr lang="en-US" dirty="0" err="1"/>
              <a:t>aut</a:t>
            </a:r>
            <a:r>
              <a:rPr lang="en-US" dirty="0"/>
              <a:t> arum </a:t>
            </a:r>
            <a:r>
              <a:rPr lang="en-US" dirty="0" err="1"/>
              <a:t>quam</a:t>
            </a:r>
            <a:r>
              <a:rPr lang="en-US" dirty="0"/>
              <a:t> id eat ape </a:t>
            </a:r>
            <a:r>
              <a:rPr lang="en-US" dirty="0" err="1"/>
              <a:t>est</a:t>
            </a:r>
            <a:r>
              <a:rPr lang="en-US" dirty="0"/>
              <a:t>, qui </a:t>
            </a:r>
            <a:r>
              <a:rPr lang="en-US" dirty="0" err="1"/>
              <a:t>sincit</a:t>
            </a:r>
            <a:r>
              <a:rPr lang="en-US" dirty="0"/>
              <a:t>. </a:t>
            </a:r>
            <a:r>
              <a:rPr lang="en-US" dirty="0" err="1"/>
              <a:t>Unt</a:t>
            </a:r>
            <a:r>
              <a:rPr lang="en-US" dirty="0"/>
              <a:t> faces et </a:t>
            </a:r>
            <a:r>
              <a:rPr lang="en-US" dirty="0" err="1"/>
              <a:t>labore</a:t>
            </a:r>
            <a:r>
              <a:rPr lang="en-US" dirty="0"/>
              <a:t> </a:t>
            </a:r>
            <a:r>
              <a:rPr lang="en-US" dirty="0" err="1"/>
              <a:t>ium</a:t>
            </a:r>
            <a:r>
              <a:rPr lang="en-US" dirty="0"/>
              <a:t> el id et re od </a:t>
            </a:r>
            <a:r>
              <a:rPr lang="en-US" dirty="0" err="1"/>
              <a:t>utem</a:t>
            </a:r>
            <a:r>
              <a:rPr lang="en-US" dirty="0"/>
              <a:t> que </a:t>
            </a:r>
            <a:r>
              <a:rPr lang="en-US" dirty="0" err="1"/>
              <a:t>nist</a:t>
            </a:r>
            <a:r>
              <a:rPr lang="en-US" dirty="0"/>
              <a:t> et </a:t>
            </a:r>
            <a:r>
              <a:rPr lang="en-US" dirty="0" err="1"/>
              <a:t>ped</a:t>
            </a:r>
            <a:r>
              <a:rPr lang="en-US" dirty="0"/>
              <a:t> </a:t>
            </a:r>
            <a:r>
              <a:rPr lang="en-US" dirty="0" err="1"/>
              <a:t>quia</a:t>
            </a:r>
            <a:r>
              <a:rPr lang="en-US" dirty="0"/>
              <a:t> </a:t>
            </a:r>
            <a:r>
              <a:rPr lang="en-US" dirty="0" err="1"/>
              <a:t>dolore</a:t>
            </a:r>
            <a:r>
              <a:rPr lang="en-US" dirty="0"/>
              <a:t> is et lam, </a:t>
            </a:r>
            <a:r>
              <a:rPr lang="en-US" dirty="0" err="1"/>
              <a:t>vendunt</a:t>
            </a:r>
            <a:r>
              <a:rPr lang="en-US" dirty="0"/>
              <a:t> </a:t>
            </a:r>
            <a:r>
              <a:rPr lang="en-US" dirty="0" err="1"/>
              <a:t>voluptatur</a:t>
            </a:r>
            <a:r>
              <a:rPr lang="en-US" dirty="0"/>
              <a:t>. </a:t>
            </a:r>
          </a:p>
        </p:txBody>
      </p:sp>
      <p:sp>
        <p:nvSpPr>
          <p:cNvPr id="20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8145328" y="3167818"/>
            <a:ext cx="1693247" cy="2803460"/>
          </a:xfrm>
        </p:spPr>
        <p:txBody>
          <a:bodyPr lIns="0" tIns="0" rIns="0" bIns="0"/>
          <a:lstStyle>
            <a:lvl1pPr marL="0" marR="0" indent="0" algn="l" defTabSz="914367" rtl="0" eaLnBrk="1" fontAlgn="auto" latinLnBrk="0" hangingPunct="1">
              <a:lnSpc>
                <a:spcPts val="1765"/>
              </a:lnSpc>
              <a:spcBef>
                <a:spcPts val="882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lang="en-US" sz="1372" b="1" kern="1200" spc="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marR="0" indent="0" algn="l" defTabSz="914367" rtl="0" eaLnBrk="1" fontAlgn="auto" latinLnBrk="0" hangingPunct="1">
              <a:lnSpc>
                <a:spcPts val="1765"/>
              </a:lnSpc>
              <a:spcBef>
                <a:spcPts val="441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None/>
              <a:tabLst/>
              <a:defRPr sz="1372">
                <a:solidFill>
                  <a:schemeClr val="tx1"/>
                </a:solidFill>
              </a:defRPr>
            </a:lvl2pPr>
            <a:lvl3pPr marL="448193" indent="0">
              <a:buNone/>
              <a:defRPr/>
            </a:lvl3pPr>
            <a:lvl4pPr marL="672290" indent="0">
              <a:buNone/>
              <a:defRPr/>
            </a:lvl4pPr>
            <a:lvl5pPr marL="896386" indent="0">
              <a:buNone/>
              <a:defRPr/>
            </a:lvl5pPr>
          </a:lstStyle>
          <a:p>
            <a:pPr marL="0" marR="0" lvl="0" indent="0" algn="l" defTabSz="914367" rtl="0" eaLnBrk="1" fontAlgn="auto" latinLnBrk="0" hangingPunct="1">
              <a:lnSpc>
                <a:spcPts val="1765"/>
              </a:lnSpc>
              <a:spcBef>
                <a:spcPts val="882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</a:pPr>
            <a:r>
              <a:rPr lang="en-US" dirty="0"/>
              <a:t>Paragraph title Segoe UI bold 14</a:t>
            </a:r>
          </a:p>
          <a:p>
            <a:pPr lvl="1"/>
            <a:r>
              <a:rPr lang="en-US" dirty="0"/>
              <a:t>Body copy Segoe Regular 14/18. </a:t>
            </a:r>
            <a:r>
              <a:rPr lang="en-US" dirty="0" err="1"/>
              <a:t>Cavorest</a:t>
            </a:r>
            <a:r>
              <a:rPr lang="en-US" dirty="0"/>
              <a:t> a </a:t>
            </a:r>
            <a:r>
              <a:rPr lang="en-US" dirty="0" err="1"/>
              <a:t>aut</a:t>
            </a:r>
            <a:r>
              <a:rPr lang="en-US" dirty="0"/>
              <a:t> arum </a:t>
            </a:r>
            <a:r>
              <a:rPr lang="en-US" dirty="0" err="1"/>
              <a:t>quam</a:t>
            </a:r>
            <a:r>
              <a:rPr lang="en-US" dirty="0"/>
              <a:t> id eat ape </a:t>
            </a:r>
            <a:r>
              <a:rPr lang="en-US" dirty="0" err="1"/>
              <a:t>est</a:t>
            </a:r>
            <a:r>
              <a:rPr lang="en-US" dirty="0"/>
              <a:t>, qui </a:t>
            </a:r>
            <a:r>
              <a:rPr lang="en-US" dirty="0" err="1"/>
              <a:t>sincit</a:t>
            </a:r>
            <a:r>
              <a:rPr lang="en-US" dirty="0"/>
              <a:t>. </a:t>
            </a:r>
            <a:r>
              <a:rPr lang="en-US" dirty="0" err="1"/>
              <a:t>Unt</a:t>
            </a:r>
            <a:r>
              <a:rPr lang="en-US" dirty="0"/>
              <a:t> faces et </a:t>
            </a:r>
            <a:r>
              <a:rPr lang="en-US" dirty="0" err="1"/>
              <a:t>labore</a:t>
            </a:r>
            <a:r>
              <a:rPr lang="en-US" dirty="0"/>
              <a:t> </a:t>
            </a:r>
            <a:r>
              <a:rPr lang="en-US" dirty="0" err="1"/>
              <a:t>ium</a:t>
            </a:r>
            <a:r>
              <a:rPr lang="en-US" dirty="0"/>
              <a:t> el id et re od </a:t>
            </a:r>
            <a:r>
              <a:rPr lang="en-US" dirty="0" err="1"/>
              <a:t>utem</a:t>
            </a:r>
            <a:r>
              <a:rPr lang="en-US" dirty="0"/>
              <a:t> que </a:t>
            </a:r>
            <a:r>
              <a:rPr lang="en-US" dirty="0" err="1"/>
              <a:t>nist</a:t>
            </a:r>
            <a:r>
              <a:rPr lang="en-US" dirty="0"/>
              <a:t> et </a:t>
            </a:r>
            <a:r>
              <a:rPr lang="en-US" dirty="0" err="1"/>
              <a:t>ped</a:t>
            </a:r>
            <a:r>
              <a:rPr lang="en-US" dirty="0"/>
              <a:t> </a:t>
            </a:r>
            <a:r>
              <a:rPr lang="en-US" dirty="0" err="1"/>
              <a:t>quia</a:t>
            </a:r>
            <a:r>
              <a:rPr lang="en-US" dirty="0"/>
              <a:t> </a:t>
            </a:r>
            <a:r>
              <a:rPr lang="en-US" dirty="0" err="1"/>
              <a:t>dolore</a:t>
            </a:r>
            <a:r>
              <a:rPr lang="en-US" dirty="0"/>
              <a:t> is et lam, </a:t>
            </a:r>
            <a:r>
              <a:rPr lang="en-US" dirty="0" err="1"/>
              <a:t>vendunt</a:t>
            </a:r>
            <a:r>
              <a:rPr lang="en-US" dirty="0"/>
              <a:t> </a:t>
            </a:r>
            <a:r>
              <a:rPr lang="en-US" dirty="0" err="1"/>
              <a:t>voluptatur</a:t>
            </a:r>
            <a:r>
              <a:rPr lang="en-US" dirty="0"/>
              <a:t>. 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10067660" y="3167818"/>
            <a:ext cx="1693247" cy="2803460"/>
          </a:xfrm>
        </p:spPr>
        <p:txBody>
          <a:bodyPr lIns="0" tIns="0" rIns="0" bIns="0"/>
          <a:lstStyle>
            <a:lvl1pPr marL="0" marR="0" indent="0" algn="l" defTabSz="914367" rtl="0" eaLnBrk="1" fontAlgn="auto" latinLnBrk="0" hangingPunct="1">
              <a:lnSpc>
                <a:spcPts val="1765"/>
              </a:lnSpc>
              <a:spcBef>
                <a:spcPts val="882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lang="en-US" sz="1372" b="1" kern="1200" spc="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marR="0" indent="0" algn="l" defTabSz="914367" rtl="0" eaLnBrk="1" fontAlgn="auto" latinLnBrk="0" hangingPunct="1">
              <a:lnSpc>
                <a:spcPts val="1765"/>
              </a:lnSpc>
              <a:spcBef>
                <a:spcPts val="441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None/>
              <a:tabLst/>
              <a:defRPr sz="1372">
                <a:solidFill>
                  <a:schemeClr val="tx1"/>
                </a:solidFill>
              </a:defRPr>
            </a:lvl2pPr>
            <a:lvl3pPr marL="448193" indent="0">
              <a:buNone/>
              <a:defRPr/>
            </a:lvl3pPr>
            <a:lvl4pPr marL="672290" indent="0">
              <a:buNone/>
              <a:defRPr/>
            </a:lvl4pPr>
            <a:lvl5pPr marL="896386" indent="0">
              <a:buNone/>
              <a:defRPr/>
            </a:lvl5pPr>
          </a:lstStyle>
          <a:p>
            <a:pPr marL="0" marR="0" lvl="0" indent="0" algn="l" defTabSz="914367" rtl="0" eaLnBrk="1" fontAlgn="auto" latinLnBrk="0" hangingPunct="1">
              <a:lnSpc>
                <a:spcPts val="1765"/>
              </a:lnSpc>
              <a:spcBef>
                <a:spcPts val="882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</a:pPr>
            <a:r>
              <a:rPr lang="en-US" dirty="0"/>
              <a:t>Paragraph title Segoe UI bold 14</a:t>
            </a:r>
          </a:p>
          <a:p>
            <a:pPr lvl="1"/>
            <a:r>
              <a:rPr lang="en-US" dirty="0"/>
              <a:t>Body copy Segoe Regular 14/18. </a:t>
            </a:r>
            <a:r>
              <a:rPr lang="en-US" dirty="0" err="1"/>
              <a:t>Cavorest</a:t>
            </a:r>
            <a:r>
              <a:rPr lang="en-US" dirty="0"/>
              <a:t> a </a:t>
            </a:r>
            <a:r>
              <a:rPr lang="en-US" dirty="0" err="1"/>
              <a:t>aut</a:t>
            </a:r>
            <a:r>
              <a:rPr lang="en-US" dirty="0"/>
              <a:t> arum </a:t>
            </a:r>
            <a:r>
              <a:rPr lang="en-US" dirty="0" err="1"/>
              <a:t>quam</a:t>
            </a:r>
            <a:r>
              <a:rPr lang="en-US" dirty="0"/>
              <a:t> id eat ape </a:t>
            </a:r>
            <a:r>
              <a:rPr lang="en-US" dirty="0" err="1"/>
              <a:t>est</a:t>
            </a:r>
            <a:r>
              <a:rPr lang="en-US" dirty="0"/>
              <a:t>, qui </a:t>
            </a:r>
            <a:r>
              <a:rPr lang="en-US" dirty="0" err="1"/>
              <a:t>sincit</a:t>
            </a:r>
            <a:r>
              <a:rPr lang="en-US" dirty="0"/>
              <a:t>. </a:t>
            </a:r>
            <a:r>
              <a:rPr lang="en-US" dirty="0" err="1"/>
              <a:t>Unt</a:t>
            </a:r>
            <a:r>
              <a:rPr lang="en-US" dirty="0"/>
              <a:t> faces et </a:t>
            </a:r>
            <a:r>
              <a:rPr lang="en-US" dirty="0" err="1"/>
              <a:t>labore</a:t>
            </a:r>
            <a:r>
              <a:rPr lang="en-US" dirty="0"/>
              <a:t> </a:t>
            </a:r>
            <a:r>
              <a:rPr lang="en-US" dirty="0" err="1"/>
              <a:t>ium</a:t>
            </a:r>
            <a:r>
              <a:rPr lang="en-US" dirty="0"/>
              <a:t> el id et re od </a:t>
            </a:r>
            <a:r>
              <a:rPr lang="en-US" dirty="0" err="1"/>
              <a:t>utem</a:t>
            </a:r>
            <a:r>
              <a:rPr lang="en-US" dirty="0"/>
              <a:t> que </a:t>
            </a:r>
            <a:r>
              <a:rPr lang="en-US" dirty="0" err="1"/>
              <a:t>nist</a:t>
            </a:r>
            <a:r>
              <a:rPr lang="en-US" dirty="0"/>
              <a:t> et </a:t>
            </a:r>
            <a:r>
              <a:rPr lang="en-US" dirty="0" err="1"/>
              <a:t>ped</a:t>
            </a:r>
            <a:r>
              <a:rPr lang="en-US" dirty="0"/>
              <a:t> </a:t>
            </a:r>
            <a:r>
              <a:rPr lang="en-US" dirty="0" err="1"/>
              <a:t>quia</a:t>
            </a:r>
            <a:r>
              <a:rPr lang="en-US" dirty="0"/>
              <a:t> </a:t>
            </a:r>
            <a:r>
              <a:rPr lang="en-US" dirty="0" err="1"/>
              <a:t>dolore</a:t>
            </a:r>
            <a:r>
              <a:rPr lang="en-US" dirty="0"/>
              <a:t> is et lam, </a:t>
            </a:r>
            <a:r>
              <a:rPr lang="en-US" dirty="0" err="1"/>
              <a:t>vendunt</a:t>
            </a:r>
            <a:r>
              <a:rPr lang="en-US" dirty="0"/>
              <a:t> </a:t>
            </a:r>
            <a:r>
              <a:rPr lang="en-US" dirty="0" err="1"/>
              <a:t>voluptatur</a:t>
            </a:r>
            <a:r>
              <a:rPr lang="en-US" dirty="0"/>
              <a:t>. </a:t>
            </a:r>
          </a:p>
        </p:txBody>
      </p:sp>
      <p:sp>
        <p:nvSpPr>
          <p:cNvPr id="25" name="Content Placeholder 15"/>
          <p:cNvSpPr>
            <a:spLocks noGrp="1"/>
          </p:cNvSpPr>
          <p:nvPr>
            <p:ph sz="quarter" idx="26" hasCustomPrompt="1"/>
          </p:nvPr>
        </p:nvSpPr>
        <p:spPr>
          <a:xfrm>
            <a:off x="2378328" y="2136155"/>
            <a:ext cx="1693247" cy="1021696"/>
          </a:xfrm>
        </p:spPr>
        <p:txBody>
          <a:bodyPr>
            <a:noAutofit/>
          </a:bodyPr>
          <a:lstStyle>
            <a:lvl1pPr marL="0" indent="0">
              <a:buNone/>
              <a:defRPr sz="1961"/>
            </a:lvl1pPr>
          </a:lstStyle>
          <a:p>
            <a:pPr lvl="0"/>
            <a:r>
              <a:rPr lang="en-US" dirty="0"/>
              <a:t>Picture</a:t>
            </a:r>
          </a:p>
        </p:txBody>
      </p:sp>
      <p:sp>
        <p:nvSpPr>
          <p:cNvPr id="26" name="Content Placeholder 15"/>
          <p:cNvSpPr>
            <a:spLocks noGrp="1"/>
          </p:cNvSpPr>
          <p:nvPr>
            <p:ph sz="quarter" idx="27" hasCustomPrompt="1"/>
          </p:nvPr>
        </p:nvSpPr>
        <p:spPr>
          <a:xfrm>
            <a:off x="4300662" y="2136155"/>
            <a:ext cx="1693247" cy="1021696"/>
          </a:xfrm>
        </p:spPr>
        <p:txBody>
          <a:bodyPr>
            <a:noAutofit/>
          </a:bodyPr>
          <a:lstStyle>
            <a:lvl1pPr marL="0" indent="0">
              <a:buNone/>
              <a:defRPr sz="1961"/>
            </a:lvl1pPr>
          </a:lstStyle>
          <a:p>
            <a:pPr lvl="0"/>
            <a:r>
              <a:rPr lang="en-US" dirty="0"/>
              <a:t>Picture</a:t>
            </a:r>
          </a:p>
        </p:txBody>
      </p:sp>
      <p:sp>
        <p:nvSpPr>
          <p:cNvPr id="27" name="Content Placeholder 15"/>
          <p:cNvSpPr>
            <a:spLocks noGrp="1"/>
          </p:cNvSpPr>
          <p:nvPr>
            <p:ph sz="quarter" idx="28" hasCustomPrompt="1"/>
          </p:nvPr>
        </p:nvSpPr>
        <p:spPr>
          <a:xfrm>
            <a:off x="6222995" y="2136155"/>
            <a:ext cx="1693247" cy="1021696"/>
          </a:xfrm>
        </p:spPr>
        <p:txBody>
          <a:bodyPr>
            <a:noAutofit/>
          </a:bodyPr>
          <a:lstStyle>
            <a:lvl1pPr marL="0" indent="0">
              <a:buNone/>
              <a:defRPr sz="1961"/>
            </a:lvl1pPr>
          </a:lstStyle>
          <a:p>
            <a:pPr lvl="0"/>
            <a:r>
              <a:rPr lang="en-US" dirty="0"/>
              <a:t>Picture</a:t>
            </a:r>
          </a:p>
        </p:txBody>
      </p:sp>
      <p:sp>
        <p:nvSpPr>
          <p:cNvPr id="28" name="Content Placeholder 15"/>
          <p:cNvSpPr>
            <a:spLocks noGrp="1"/>
          </p:cNvSpPr>
          <p:nvPr>
            <p:ph sz="quarter" idx="29" hasCustomPrompt="1"/>
          </p:nvPr>
        </p:nvSpPr>
        <p:spPr>
          <a:xfrm>
            <a:off x="8145328" y="2136155"/>
            <a:ext cx="1693247" cy="1021696"/>
          </a:xfrm>
        </p:spPr>
        <p:txBody>
          <a:bodyPr>
            <a:noAutofit/>
          </a:bodyPr>
          <a:lstStyle>
            <a:lvl1pPr marL="0" indent="0">
              <a:buNone/>
              <a:defRPr sz="1961"/>
            </a:lvl1pPr>
          </a:lstStyle>
          <a:p>
            <a:pPr lvl="0"/>
            <a:r>
              <a:rPr lang="en-US" dirty="0"/>
              <a:t>Picture</a:t>
            </a:r>
          </a:p>
        </p:txBody>
      </p:sp>
      <p:sp>
        <p:nvSpPr>
          <p:cNvPr id="29" name="Content Placeholder 15"/>
          <p:cNvSpPr>
            <a:spLocks noGrp="1"/>
          </p:cNvSpPr>
          <p:nvPr>
            <p:ph sz="quarter" idx="30" hasCustomPrompt="1"/>
          </p:nvPr>
        </p:nvSpPr>
        <p:spPr>
          <a:xfrm>
            <a:off x="10067660" y="2136155"/>
            <a:ext cx="1693247" cy="1021696"/>
          </a:xfrm>
        </p:spPr>
        <p:txBody>
          <a:bodyPr>
            <a:noAutofit/>
          </a:bodyPr>
          <a:lstStyle>
            <a:lvl1pPr marL="0" indent="0">
              <a:buNone/>
              <a:defRPr sz="1961"/>
            </a:lvl1pPr>
          </a:lstStyle>
          <a:p>
            <a:pPr lvl="0"/>
            <a:r>
              <a:rPr lang="en-US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889603505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5995" y="620428"/>
            <a:ext cx="11306469" cy="403137"/>
          </a:xfrm>
        </p:spPr>
        <p:txBody>
          <a:bodyPr wrap="square" lIns="0" tIns="0" rIns="0" bIns="0">
            <a:spAutoFit/>
          </a:bodyPr>
          <a:lstStyle>
            <a:lvl1pPr>
              <a:lnSpc>
                <a:spcPts val="3137"/>
              </a:lnSpc>
              <a:defRPr sz="2745" strike="noStrike">
                <a:solidFill>
                  <a:srgbClr val="2F2F2F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369110307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le 35"/>
          <p:cNvSpPr>
            <a:spLocks noGrp="1"/>
          </p:cNvSpPr>
          <p:nvPr>
            <p:ph type="title" hasCustomPrompt="1"/>
          </p:nvPr>
        </p:nvSpPr>
        <p:spPr>
          <a:xfrm>
            <a:off x="455994" y="881921"/>
            <a:ext cx="7454643" cy="3558191"/>
          </a:xfrm>
          <a:noFill/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5294" spc="-147" dirty="0">
                <a:solidFill>
                  <a:schemeClr val="bg1"/>
                </a:solidFill>
              </a:defRPr>
            </a:lvl1pPr>
          </a:lstStyle>
          <a:p>
            <a:pPr marL="0" lvl="0">
              <a:lnSpc>
                <a:spcPts val="5490"/>
              </a:lnSpc>
            </a:pPr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261838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5"/>
          <p:cNvSpPr>
            <a:spLocks noGrp="1"/>
          </p:cNvSpPr>
          <p:nvPr>
            <p:ph type="title" hasCustomPrompt="1"/>
          </p:nvPr>
        </p:nvSpPr>
        <p:spPr>
          <a:xfrm>
            <a:off x="455994" y="881921"/>
            <a:ext cx="7454643" cy="3558191"/>
          </a:xfrm>
          <a:noFill/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5294" spc="-147" dirty="0">
                <a:solidFill>
                  <a:schemeClr val="tx2"/>
                </a:solidFill>
              </a:defRPr>
            </a:lvl1pPr>
          </a:lstStyle>
          <a:p>
            <a:pPr marL="0" lvl="0">
              <a:lnSpc>
                <a:spcPts val="5490"/>
              </a:lnSpc>
            </a:pPr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42350389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5"/>
          <p:cNvSpPr>
            <a:spLocks noGrp="1"/>
          </p:cNvSpPr>
          <p:nvPr>
            <p:ph type="title" hasCustomPrompt="1"/>
          </p:nvPr>
        </p:nvSpPr>
        <p:spPr>
          <a:xfrm>
            <a:off x="455994" y="881921"/>
            <a:ext cx="7454643" cy="3558191"/>
          </a:xfrm>
          <a:noFill/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5294" spc="-147" dirty="0">
                <a:solidFill>
                  <a:schemeClr val="tx2"/>
                </a:solidFill>
              </a:defRPr>
            </a:lvl1pPr>
          </a:lstStyle>
          <a:p>
            <a:pPr marL="0" lvl="0">
              <a:lnSpc>
                <a:spcPts val="5490"/>
              </a:lnSpc>
            </a:pPr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740062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 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5995" y="620428"/>
            <a:ext cx="11306469" cy="403137"/>
          </a:xfrm>
        </p:spPr>
        <p:txBody>
          <a:bodyPr wrap="square" lIns="0" tIns="0" rIns="0" bIns="0">
            <a:spAutoFit/>
          </a:bodyPr>
          <a:lstStyle>
            <a:lvl1pPr>
              <a:lnSpc>
                <a:spcPts val="3137"/>
              </a:lnSpc>
              <a:defRPr sz="2745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Device layout 1: one column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455995" y="1882332"/>
            <a:ext cx="4758211" cy="603538"/>
          </a:xfrm>
        </p:spPr>
        <p:txBody>
          <a:bodyPr wrap="square" lIns="0" tIns="0" rIns="0" bIns="0">
            <a:spAutoFit/>
          </a:bodyPr>
          <a:lstStyle>
            <a:lvl1pPr marL="0" indent="0">
              <a:lnSpc>
                <a:spcPts val="2353"/>
              </a:lnSpc>
              <a:buNone/>
              <a:defRPr sz="1961" b="0" i="0">
                <a:solidFill>
                  <a:schemeClr val="tx1"/>
                </a:solidFill>
                <a:latin typeface="+mn-lt"/>
              </a:defRPr>
            </a:lvl1pPr>
            <a:lvl2pPr marL="224097" indent="0">
              <a:buNone/>
              <a:defRPr/>
            </a:lvl2pPr>
            <a:lvl3pPr marL="448193" indent="0">
              <a:buNone/>
              <a:defRPr/>
            </a:lvl3pPr>
            <a:lvl4pPr marL="672290" indent="0">
              <a:buNone/>
              <a:defRPr/>
            </a:lvl4pPr>
            <a:lvl5pPr marL="896386" indent="0">
              <a:buNone/>
              <a:defRPr/>
            </a:lvl5pPr>
          </a:lstStyle>
          <a:p>
            <a:pPr lvl="0"/>
            <a:r>
              <a:rPr lang="pt-BR" dirty="0"/>
              <a:t>Subhead Segoe UI Regular 20/24. Em volor resequaectur.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455995" y="2707597"/>
            <a:ext cx="4758210" cy="2521331"/>
          </a:xfrm>
        </p:spPr>
        <p:txBody>
          <a:bodyPr lIns="0" tIns="0" rIns="0" bIns="0"/>
          <a:lstStyle>
            <a:lvl1pPr marL="280121" indent="-280121">
              <a:lnSpc>
                <a:spcPts val="1765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372" b="0" i="0">
                <a:solidFill>
                  <a:schemeClr val="tx1"/>
                </a:solidFill>
                <a:latin typeface="+mn-lt"/>
              </a:defRPr>
            </a:lvl1pPr>
            <a:lvl2pPr marL="0" indent="0">
              <a:lnSpc>
                <a:spcPts val="1765"/>
              </a:lnSpc>
              <a:spcBef>
                <a:spcPts val="0"/>
              </a:spcBef>
              <a:buNone/>
              <a:defRPr sz="1372">
                <a:solidFill>
                  <a:schemeClr val="tx1"/>
                </a:solidFill>
              </a:defRPr>
            </a:lvl2pPr>
            <a:lvl3pPr marL="448193" indent="0">
              <a:buNone/>
              <a:defRPr/>
            </a:lvl3pPr>
            <a:lvl4pPr marL="672290" indent="0">
              <a:buNone/>
              <a:defRPr/>
            </a:lvl4pPr>
            <a:lvl5pPr marL="896386" indent="0">
              <a:buNone/>
              <a:defRPr/>
            </a:lvl5pPr>
          </a:lstStyle>
          <a:p>
            <a:pPr lvl="0"/>
            <a:r>
              <a:rPr lang="en-US" dirty="0"/>
              <a:t>Body copy 14 </a:t>
            </a:r>
            <a:r>
              <a:rPr lang="en-US" dirty="0" err="1"/>
              <a:t>Cavorest</a:t>
            </a:r>
            <a:r>
              <a:rPr lang="en-US" dirty="0"/>
              <a:t> a </a:t>
            </a:r>
            <a:r>
              <a:rPr lang="en-US" dirty="0" err="1"/>
              <a:t>aut</a:t>
            </a:r>
            <a:r>
              <a:rPr lang="en-US" dirty="0"/>
              <a:t> arum </a:t>
            </a:r>
            <a:r>
              <a:rPr lang="en-US" dirty="0" err="1"/>
              <a:t>quam</a:t>
            </a:r>
            <a:r>
              <a:rPr lang="en-US" dirty="0"/>
              <a:t> id eat ape </a:t>
            </a:r>
            <a:r>
              <a:rPr lang="en-US" dirty="0" err="1"/>
              <a:t>est</a:t>
            </a:r>
            <a:r>
              <a:rPr lang="en-US" dirty="0"/>
              <a:t>, qui </a:t>
            </a:r>
            <a:r>
              <a:rPr lang="en-US" dirty="0" err="1"/>
              <a:t>sincit</a:t>
            </a:r>
            <a:r>
              <a:rPr lang="en-US" dirty="0"/>
              <a:t>, </a:t>
            </a:r>
            <a:r>
              <a:rPr lang="en-US" dirty="0" err="1"/>
              <a:t>omnimusdae</a:t>
            </a:r>
            <a:r>
              <a:rPr lang="en-US" dirty="0"/>
              <a:t>. </a:t>
            </a:r>
            <a:r>
              <a:rPr lang="en-US" dirty="0" err="1"/>
              <a:t>Icaecatur</a:t>
            </a:r>
            <a:r>
              <a:rPr lang="en-US" dirty="0"/>
              <a:t>. </a:t>
            </a:r>
            <a:r>
              <a:rPr lang="en-US" dirty="0" err="1"/>
              <a:t>Boribus</a:t>
            </a:r>
            <a:r>
              <a:rPr lang="en-US" dirty="0"/>
              <a:t> </a:t>
            </a:r>
            <a:r>
              <a:rPr lang="en-US" dirty="0" err="1"/>
              <a:t>sinctius</a:t>
            </a:r>
            <a:r>
              <a:rPr lang="en-US" dirty="0"/>
              <a:t> </a:t>
            </a:r>
            <a:r>
              <a:rPr lang="en-US" dirty="0" err="1"/>
              <a:t>nimaxime</a:t>
            </a:r>
            <a:r>
              <a:rPr lang="en-US" dirty="0"/>
              <a:t> </a:t>
            </a:r>
            <a:r>
              <a:rPr lang="en-US" dirty="0" err="1"/>
              <a:t>nonsequibus</a:t>
            </a:r>
            <a:r>
              <a:rPr lang="en-US" dirty="0"/>
              <a:t> </a:t>
            </a:r>
            <a:r>
              <a:rPr lang="en-US" dirty="0" err="1"/>
              <a:t>dollendis</a:t>
            </a:r>
            <a:r>
              <a:rPr lang="en-US" dirty="0"/>
              <a:t> as </a:t>
            </a:r>
            <a:r>
              <a:rPr lang="en-US" dirty="0" err="1"/>
              <a:t>autestiatur</a:t>
            </a:r>
            <a:r>
              <a:rPr lang="en-US" dirty="0"/>
              <a:t>. 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Body copy 14 </a:t>
            </a:r>
            <a:r>
              <a:rPr lang="en-US" dirty="0" err="1"/>
              <a:t>Cavorest</a:t>
            </a:r>
            <a:r>
              <a:rPr lang="en-US" dirty="0"/>
              <a:t> a </a:t>
            </a:r>
            <a:r>
              <a:rPr lang="en-US" dirty="0" err="1"/>
              <a:t>aut</a:t>
            </a:r>
            <a:r>
              <a:rPr lang="en-US" dirty="0"/>
              <a:t> arum </a:t>
            </a:r>
            <a:r>
              <a:rPr lang="en-US" dirty="0" err="1"/>
              <a:t>quam</a:t>
            </a:r>
            <a:r>
              <a:rPr lang="en-US" dirty="0"/>
              <a:t> id eat ape </a:t>
            </a:r>
            <a:r>
              <a:rPr lang="en-US" dirty="0" err="1"/>
              <a:t>est</a:t>
            </a:r>
            <a:r>
              <a:rPr lang="en-US" dirty="0"/>
              <a:t>, qui </a:t>
            </a:r>
            <a:r>
              <a:rPr lang="en-US" dirty="0" err="1"/>
              <a:t>sincit</a:t>
            </a:r>
            <a:r>
              <a:rPr lang="en-US" dirty="0"/>
              <a:t>, </a:t>
            </a:r>
            <a:r>
              <a:rPr lang="en-US" dirty="0" err="1"/>
              <a:t>omnimusdae</a:t>
            </a:r>
            <a:r>
              <a:rPr lang="en-US" dirty="0"/>
              <a:t>. </a:t>
            </a:r>
            <a:r>
              <a:rPr lang="en-US" dirty="0" err="1"/>
              <a:t>Icaecatur</a:t>
            </a:r>
            <a:r>
              <a:rPr lang="en-US" dirty="0"/>
              <a:t>. </a:t>
            </a:r>
            <a:r>
              <a:rPr lang="en-US" dirty="0" err="1"/>
              <a:t>Boribus</a:t>
            </a:r>
            <a:r>
              <a:rPr lang="en-US" dirty="0"/>
              <a:t> </a:t>
            </a:r>
            <a:r>
              <a:rPr lang="en-US" dirty="0" err="1"/>
              <a:t>sinctius</a:t>
            </a:r>
            <a:r>
              <a:rPr lang="en-US" dirty="0"/>
              <a:t> </a:t>
            </a:r>
            <a:r>
              <a:rPr lang="en-US" dirty="0" err="1"/>
              <a:t>nimaxime</a:t>
            </a:r>
            <a:r>
              <a:rPr lang="en-US" dirty="0"/>
              <a:t> </a:t>
            </a:r>
            <a:r>
              <a:rPr lang="en-US" dirty="0" err="1"/>
              <a:t>nonsequibus</a:t>
            </a:r>
            <a:r>
              <a:rPr lang="en-US" dirty="0"/>
              <a:t> </a:t>
            </a:r>
            <a:r>
              <a:rPr lang="en-US" dirty="0" err="1"/>
              <a:t>dollendis</a:t>
            </a:r>
            <a:r>
              <a:rPr lang="en-US" dirty="0"/>
              <a:t> as </a:t>
            </a:r>
            <a:r>
              <a:rPr lang="en-US" dirty="0" err="1"/>
              <a:t>autestiatur</a:t>
            </a:r>
            <a:r>
              <a:rPr lang="en-US" dirty="0"/>
              <a:t>. 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Body copy 14 </a:t>
            </a:r>
            <a:r>
              <a:rPr lang="en-US" dirty="0" err="1"/>
              <a:t>Cavorest</a:t>
            </a:r>
            <a:r>
              <a:rPr lang="en-US" dirty="0"/>
              <a:t> a </a:t>
            </a:r>
            <a:r>
              <a:rPr lang="en-US" dirty="0" err="1"/>
              <a:t>aut</a:t>
            </a:r>
            <a:r>
              <a:rPr lang="en-US" dirty="0"/>
              <a:t> arum </a:t>
            </a:r>
            <a:r>
              <a:rPr lang="en-US" dirty="0" err="1"/>
              <a:t>quam</a:t>
            </a:r>
            <a:r>
              <a:rPr lang="en-US" dirty="0"/>
              <a:t> id eat ape </a:t>
            </a:r>
            <a:r>
              <a:rPr lang="en-US" dirty="0" err="1"/>
              <a:t>est</a:t>
            </a:r>
            <a:r>
              <a:rPr lang="en-US" dirty="0"/>
              <a:t>, qui </a:t>
            </a:r>
            <a:r>
              <a:rPr lang="en-US" dirty="0" err="1"/>
              <a:t>sincit</a:t>
            </a:r>
            <a:r>
              <a:rPr lang="en-US" dirty="0"/>
              <a:t>, </a:t>
            </a:r>
            <a:r>
              <a:rPr lang="en-US" dirty="0" err="1"/>
              <a:t>omnimusdae</a:t>
            </a:r>
            <a:r>
              <a:rPr lang="en-US" dirty="0"/>
              <a:t>. </a:t>
            </a:r>
            <a:r>
              <a:rPr lang="en-US" dirty="0" err="1"/>
              <a:t>Icaecatur</a:t>
            </a:r>
            <a:r>
              <a:rPr lang="en-US" dirty="0"/>
              <a:t>. </a:t>
            </a:r>
            <a:r>
              <a:rPr lang="en-US" dirty="0" err="1"/>
              <a:t>Boribus</a:t>
            </a:r>
            <a:r>
              <a:rPr lang="en-US" dirty="0"/>
              <a:t> </a:t>
            </a:r>
            <a:r>
              <a:rPr lang="en-US" dirty="0" err="1"/>
              <a:t>sinctius</a:t>
            </a:r>
            <a:r>
              <a:rPr lang="en-US" dirty="0"/>
              <a:t> </a:t>
            </a:r>
            <a:r>
              <a:rPr lang="en-US" dirty="0" err="1"/>
              <a:t>nimaxime</a:t>
            </a:r>
            <a:r>
              <a:rPr lang="en-US" dirty="0"/>
              <a:t> </a:t>
            </a:r>
            <a:r>
              <a:rPr lang="en-US" dirty="0" err="1"/>
              <a:t>nonsequibus</a:t>
            </a:r>
            <a:r>
              <a:rPr lang="en-US" dirty="0"/>
              <a:t> </a:t>
            </a:r>
            <a:r>
              <a:rPr lang="en-US" dirty="0" err="1"/>
              <a:t>dollendis</a:t>
            </a:r>
            <a:r>
              <a:rPr lang="en-US" dirty="0"/>
              <a:t> as </a:t>
            </a:r>
            <a:r>
              <a:rPr lang="en-US" dirty="0" err="1"/>
              <a:t>autestiatur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62517095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5995" y="620428"/>
            <a:ext cx="11306469" cy="403137"/>
          </a:xfrm>
        </p:spPr>
        <p:txBody>
          <a:bodyPr wrap="square" lIns="0" tIns="0" rIns="0" bIns="0">
            <a:spAutoFit/>
          </a:bodyPr>
          <a:lstStyle>
            <a:lvl1pPr>
              <a:lnSpc>
                <a:spcPts val="3137"/>
              </a:lnSpc>
              <a:defRPr sz="2745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Device layout 2: two columns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455995" y="1957473"/>
            <a:ext cx="1693247" cy="2803460"/>
          </a:xfrm>
        </p:spPr>
        <p:txBody>
          <a:bodyPr lIns="0" tIns="0" rIns="0" bIns="0"/>
          <a:lstStyle>
            <a:lvl1pPr marL="0" indent="0">
              <a:lnSpc>
                <a:spcPts val="1765"/>
              </a:lnSpc>
              <a:spcBef>
                <a:spcPts val="882"/>
              </a:spcBef>
              <a:buNone/>
              <a:defRPr sz="1372" b="1">
                <a:solidFill>
                  <a:schemeClr val="accent1"/>
                </a:solidFill>
                <a:latin typeface="+mn-lt"/>
              </a:defRPr>
            </a:lvl1pPr>
            <a:lvl2pPr marL="0" marR="0" indent="0" algn="l" defTabSz="914367" rtl="0" eaLnBrk="1" fontAlgn="auto" latinLnBrk="0" hangingPunct="1">
              <a:lnSpc>
                <a:spcPts val="1765"/>
              </a:lnSpc>
              <a:spcBef>
                <a:spcPts val="441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None/>
              <a:tabLst/>
              <a:defRPr sz="1372">
                <a:solidFill>
                  <a:schemeClr val="tx1"/>
                </a:solidFill>
              </a:defRPr>
            </a:lvl2pPr>
            <a:lvl3pPr marL="448193" indent="0">
              <a:buNone/>
              <a:defRPr/>
            </a:lvl3pPr>
            <a:lvl4pPr marL="672290" indent="0">
              <a:buNone/>
              <a:defRPr/>
            </a:lvl4pPr>
            <a:lvl5pPr marL="896386" indent="0">
              <a:buNone/>
              <a:defRPr/>
            </a:lvl5pPr>
          </a:lstStyle>
          <a:p>
            <a:pPr lvl="0"/>
            <a:r>
              <a:rPr lang="en-US" dirty="0"/>
              <a:t>Paragraph title Segoe UI bold 14</a:t>
            </a:r>
          </a:p>
          <a:p>
            <a:pPr lvl="1"/>
            <a:r>
              <a:rPr lang="en-US" dirty="0"/>
              <a:t>Body copy Segoe Regular 14/18. </a:t>
            </a:r>
            <a:r>
              <a:rPr lang="en-US" dirty="0" err="1"/>
              <a:t>Cavorest</a:t>
            </a:r>
            <a:r>
              <a:rPr lang="en-US" dirty="0"/>
              <a:t> a </a:t>
            </a:r>
            <a:r>
              <a:rPr lang="en-US" dirty="0" err="1"/>
              <a:t>aut</a:t>
            </a:r>
            <a:r>
              <a:rPr lang="en-US" dirty="0"/>
              <a:t> arum </a:t>
            </a:r>
            <a:r>
              <a:rPr lang="en-US" dirty="0" err="1"/>
              <a:t>quam</a:t>
            </a:r>
            <a:r>
              <a:rPr lang="en-US" dirty="0"/>
              <a:t> id eat ape </a:t>
            </a:r>
            <a:r>
              <a:rPr lang="en-US" dirty="0" err="1"/>
              <a:t>est</a:t>
            </a:r>
            <a:r>
              <a:rPr lang="en-US" dirty="0"/>
              <a:t>, qui </a:t>
            </a:r>
            <a:r>
              <a:rPr lang="en-US" dirty="0" err="1"/>
              <a:t>sincit</a:t>
            </a:r>
            <a:r>
              <a:rPr lang="en-US" dirty="0"/>
              <a:t>. </a:t>
            </a:r>
            <a:r>
              <a:rPr lang="en-US" dirty="0" err="1"/>
              <a:t>Unt</a:t>
            </a:r>
            <a:r>
              <a:rPr lang="en-US" dirty="0"/>
              <a:t> faces et </a:t>
            </a:r>
            <a:r>
              <a:rPr lang="en-US" dirty="0" err="1"/>
              <a:t>labore</a:t>
            </a:r>
            <a:r>
              <a:rPr lang="en-US" dirty="0"/>
              <a:t> </a:t>
            </a:r>
            <a:r>
              <a:rPr lang="en-US" dirty="0" err="1"/>
              <a:t>ium</a:t>
            </a:r>
            <a:r>
              <a:rPr lang="en-US" dirty="0"/>
              <a:t> el id et re od </a:t>
            </a:r>
            <a:r>
              <a:rPr lang="en-US" dirty="0" err="1"/>
              <a:t>utem</a:t>
            </a:r>
            <a:r>
              <a:rPr lang="en-US" dirty="0"/>
              <a:t> que </a:t>
            </a:r>
            <a:r>
              <a:rPr lang="en-US" dirty="0" err="1"/>
              <a:t>nist</a:t>
            </a:r>
            <a:r>
              <a:rPr lang="en-US" dirty="0"/>
              <a:t> et </a:t>
            </a:r>
            <a:r>
              <a:rPr lang="en-US" dirty="0" err="1"/>
              <a:t>ped</a:t>
            </a:r>
            <a:r>
              <a:rPr lang="en-US" dirty="0"/>
              <a:t> </a:t>
            </a:r>
            <a:r>
              <a:rPr lang="en-US" dirty="0" err="1"/>
              <a:t>quia</a:t>
            </a:r>
            <a:r>
              <a:rPr lang="en-US" dirty="0"/>
              <a:t> </a:t>
            </a:r>
            <a:r>
              <a:rPr lang="en-US" dirty="0" err="1"/>
              <a:t>dolore</a:t>
            </a:r>
            <a:r>
              <a:rPr lang="en-US" dirty="0"/>
              <a:t> is et lam, </a:t>
            </a:r>
            <a:r>
              <a:rPr lang="en-US" dirty="0" err="1"/>
              <a:t>vendunt</a:t>
            </a:r>
            <a:r>
              <a:rPr lang="en-US" dirty="0"/>
              <a:t> </a:t>
            </a:r>
            <a:r>
              <a:rPr lang="en-US" dirty="0" err="1"/>
              <a:t>voluptatur</a:t>
            </a:r>
            <a:r>
              <a:rPr lang="en-US" dirty="0"/>
              <a:t>. 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2378328" y="1957473"/>
            <a:ext cx="1693247" cy="2803460"/>
          </a:xfrm>
        </p:spPr>
        <p:txBody>
          <a:bodyPr lIns="0" tIns="0" rIns="0" bIns="0"/>
          <a:lstStyle>
            <a:lvl1pPr marL="0" indent="0">
              <a:lnSpc>
                <a:spcPts val="1765"/>
              </a:lnSpc>
              <a:spcBef>
                <a:spcPts val="882"/>
              </a:spcBef>
              <a:buNone/>
              <a:defRPr lang="en-US" sz="1372" b="1" kern="1200" spc="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marR="0" indent="0" algn="l" defTabSz="914367" rtl="0" eaLnBrk="1" fontAlgn="auto" latinLnBrk="0" hangingPunct="1">
              <a:lnSpc>
                <a:spcPts val="1765"/>
              </a:lnSpc>
              <a:spcBef>
                <a:spcPts val="441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None/>
              <a:tabLst/>
              <a:defRPr sz="1372">
                <a:solidFill>
                  <a:schemeClr val="tx1"/>
                </a:solidFill>
              </a:defRPr>
            </a:lvl2pPr>
            <a:lvl3pPr marL="448193" indent="0">
              <a:buNone/>
              <a:defRPr/>
            </a:lvl3pPr>
            <a:lvl4pPr marL="672290" indent="0">
              <a:buNone/>
              <a:defRPr/>
            </a:lvl4pPr>
            <a:lvl5pPr marL="896386" indent="0">
              <a:buNone/>
              <a:defRPr/>
            </a:lvl5pPr>
          </a:lstStyle>
          <a:p>
            <a:pPr marL="0" marR="0" lvl="0" indent="0" algn="l" defTabSz="914367" rtl="0" eaLnBrk="1" fontAlgn="auto" latinLnBrk="0" hangingPunct="1">
              <a:lnSpc>
                <a:spcPts val="1765"/>
              </a:lnSpc>
              <a:spcBef>
                <a:spcPts val="882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</a:pPr>
            <a:r>
              <a:rPr lang="en-US" dirty="0"/>
              <a:t>Paragraph title Segoe UI bold 14</a:t>
            </a:r>
          </a:p>
          <a:p>
            <a:pPr lvl="1"/>
            <a:r>
              <a:rPr lang="en-US" dirty="0"/>
              <a:t>Body copy Segoe Regular 14/18. </a:t>
            </a:r>
            <a:r>
              <a:rPr lang="en-US" dirty="0" err="1"/>
              <a:t>Cavorest</a:t>
            </a:r>
            <a:r>
              <a:rPr lang="en-US" dirty="0"/>
              <a:t> a </a:t>
            </a:r>
            <a:r>
              <a:rPr lang="en-US" dirty="0" err="1"/>
              <a:t>aut</a:t>
            </a:r>
            <a:r>
              <a:rPr lang="en-US" dirty="0"/>
              <a:t> arum </a:t>
            </a:r>
            <a:r>
              <a:rPr lang="en-US" dirty="0" err="1"/>
              <a:t>quam</a:t>
            </a:r>
            <a:r>
              <a:rPr lang="en-US" dirty="0"/>
              <a:t> id eat ape </a:t>
            </a:r>
            <a:r>
              <a:rPr lang="en-US" dirty="0" err="1"/>
              <a:t>est</a:t>
            </a:r>
            <a:r>
              <a:rPr lang="en-US" dirty="0"/>
              <a:t>, qui </a:t>
            </a:r>
            <a:r>
              <a:rPr lang="en-US" dirty="0" err="1"/>
              <a:t>sincit</a:t>
            </a:r>
            <a:r>
              <a:rPr lang="en-US" dirty="0"/>
              <a:t>. </a:t>
            </a:r>
            <a:r>
              <a:rPr lang="en-US" dirty="0" err="1"/>
              <a:t>Unt</a:t>
            </a:r>
            <a:r>
              <a:rPr lang="en-US" dirty="0"/>
              <a:t> faces et </a:t>
            </a:r>
            <a:r>
              <a:rPr lang="en-US" dirty="0" err="1"/>
              <a:t>labore</a:t>
            </a:r>
            <a:r>
              <a:rPr lang="en-US" dirty="0"/>
              <a:t> </a:t>
            </a:r>
            <a:r>
              <a:rPr lang="en-US" dirty="0" err="1"/>
              <a:t>ium</a:t>
            </a:r>
            <a:r>
              <a:rPr lang="en-US" dirty="0"/>
              <a:t> el id et re od </a:t>
            </a:r>
            <a:r>
              <a:rPr lang="en-US" dirty="0" err="1"/>
              <a:t>utem</a:t>
            </a:r>
            <a:r>
              <a:rPr lang="en-US" dirty="0"/>
              <a:t> que </a:t>
            </a:r>
            <a:r>
              <a:rPr lang="en-US" dirty="0" err="1"/>
              <a:t>nist</a:t>
            </a:r>
            <a:r>
              <a:rPr lang="en-US" dirty="0"/>
              <a:t> et </a:t>
            </a:r>
            <a:r>
              <a:rPr lang="en-US" dirty="0" err="1"/>
              <a:t>ped</a:t>
            </a:r>
            <a:r>
              <a:rPr lang="en-US" dirty="0"/>
              <a:t> </a:t>
            </a:r>
            <a:r>
              <a:rPr lang="en-US" dirty="0" err="1"/>
              <a:t>quia</a:t>
            </a:r>
            <a:r>
              <a:rPr lang="en-US" dirty="0"/>
              <a:t> </a:t>
            </a:r>
            <a:r>
              <a:rPr lang="en-US" dirty="0" err="1"/>
              <a:t>dolore</a:t>
            </a:r>
            <a:r>
              <a:rPr lang="en-US" dirty="0"/>
              <a:t> is et lam, </a:t>
            </a:r>
            <a:r>
              <a:rPr lang="en-US" dirty="0" err="1"/>
              <a:t>vendunt</a:t>
            </a:r>
            <a:r>
              <a:rPr lang="en-US" dirty="0"/>
              <a:t> </a:t>
            </a:r>
            <a:r>
              <a:rPr lang="en-US" dirty="0" err="1"/>
              <a:t>voluptatur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59221042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 layou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5995" y="620428"/>
            <a:ext cx="11306469" cy="403137"/>
          </a:xfrm>
        </p:spPr>
        <p:txBody>
          <a:bodyPr wrap="square" lIns="0" tIns="0" rIns="0" bIns="0">
            <a:spAutoFit/>
          </a:bodyPr>
          <a:lstStyle>
            <a:lvl1pPr>
              <a:lnSpc>
                <a:spcPts val="3137"/>
              </a:lnSpc>
              <a:defRPr sz="2745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Device layout 3</a:t>
            </a:r>
          </a:p>
        </p:txBody>
      </p:sp>
    </p:spTree>
    <p:extLst>
      <p:ext uri="{BB962C8B-B14F-4D97-AF65-F5344CB8AC3E}">
        <p14:creationId xmlns:p14="http://schemas.microsoft.com/office/powerpoint/2010/main" val="391633235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hart Placeholder 6"/>
          <p:cNvSpPr>
            <a:spLocks noGrp="1"/>
          </p:cNvSpPr>
          <p:nvPr>
            <p:ph type="chart" sz="quarter" idx="21"/>
          </p:nvPr>
        </p:nvSpPr>
        <p:spPr>
          <a:xfrm>
            <a:off x="455996" y="2126199"/>
            <a:ext cx="3618377" cy="3534843"/>
          </a:xfrm>
        </p:spPr>
        <p:txBody>
          <a:bodyPr anchor="ctr">
            <a:noAutofit/>
          </a:bodyPr>
          <a:lstStyle>
            <a:lvl1pPr marL="0" indent="0" algn="ctr">
              <a:buNone/>
              <a:defRPr sz="2353"/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5995" y="620428"/>
            <a:ext cx="11306469" cy="403137"/>
          </a:xfrm>
        </p:spPr>
        <p:txBody>
          <a:bodyPr wrap="square" lIns="0" tIns="0" rIns="0" bIns="0">
            <a:spAutoFit/>
          </a:bodyPr>
          <a:lstStyle>
            <a:lvl1pPr>
              <a:lnSpc>
                <a:spcPts val="3137"/>
              </a:lnSpc>
              <a:defRPr sz="2745">
                <a:solidFill>
                  <a:srgbClr val="2F2F2F"/>
                </a:solidFill>
              </a:defRPr>
            </a:lvl1pPr>
          </a:lstStyle>
          <a:p>
            <a:r>
              <a:rPr lang="en-US" dirty="0"/>
              <a:t>Chart examples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455995" y="5661040"/>
            <a:ext cx="3618381" cy="143886"/>
          </a:xfrm>
        </p:spPr>
        <p:txBody>
          <a:bodyPr lIns="0" tIns="0" rIns="0" bIns="0"/>
          <a:lstStyle>
            <a:lvl1pPr marL="0" indent="0">
              <a:lnSpc>
                <a:spcPts val="1176"/>
              </a:lnSpc>
              <a:spcBef>
                <a:spcPts val="882"/>
              </a:spcBef>
              <a:buNone/>
              <a:defRPr sz="980">
                <a:solidFill>
                  <a:schemeClr val="tx1"/>
                </a:solidFill>
              </a:defRPr>
            </a:lvl1pPr>
            <a:lvl2pPr marL="0" marR="0" indent="0" algn="l" defTabSz="914367" rtl="0" eaLnBrk="1" fontAlgn="auto" latinLnBrk="0" hangingPunct="1">
              <a:lnSpc>
                <a:spcPts val="1176"/>
              </a:lnSpc>
              <a:spcBef>
                <a:spcPts val="441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None/>
              <a:tabLst/>
              <a:defRPr lang="en-US" sz="98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193" indent="0">
              <a:buNone/>
              <a:defRPr/>
            </a:lvl3pPr>
            <a:lvl4pPr marL="672290" indent="0">
              <a:buNone/>
              <a:defRPr/>
            </a:lvl4pPr>
            <a:lvl5pPr marL="896386" indent="0">
              <a:buNone/>
              <a:defRPr/>
            </a:lvl5pPr>
          </a:lstStyle>
          <a:p>
            <a:pPr lvl="0"/>
            <a:r>
              <a:rPr lang="en-US" dirty="0"/>
              <a:t>Caption title Segoe </a:t>
            </a:r>
            <a:r>
              <a:rPr lang="en-US" dirty="0" err="1"/>
              <a:t>Semibold</a:t>
            </a:r>
            <a:r>
              <a:rPr lang="en-US" dirty="0"/>
              <a:t> 10/12. 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455992" y="5815322"/>
            <a:ext cx="3618381" cy="301770"/>
          </a:xfrm>
        </p:spPr>
        <p:txBody>
          <a:bodyPr lIns="0" tIns="0" rIns="0" bIns="0"/>
          <a:lstStyle>
            <a:lvl1pPr marL="0" indent="0">
              <a:lnSpc>
                <a:spcPts val="1176"/>
              </a:lnSpc>
              <a:spcBef>
                <a:spcPts val="882"/>
              </a:spcBef>
              <a:buFont typeface="Arial" panose="020B0604020202020204" pitchFamily="34" charset="0"/>
              <a:buNone/>
              <a:defRPr sz="980" b="0" i="0">
                <a:solidFill>
                  <a:schemeClr val="tx1"/>
                </a:solidFill>
                <a:latin typeface="+mn-lt"/>
              </a:defRPr>
            </a:lvl1pPr>
            <a:lvl2pPr marL="0" marR="0" indent="0" algn="l" defTabSz="914367" rtl="0" eaLnBrk="1" fontAlgn="auto" latinLnBrk="0" hangingPunct="1">
              <a:lnSpc>
                <a:spcPts val="1176"/>
              </a:lnSpc>
              <a:spcBef>
                <a:spcPts val="441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None/>
              <a:tabLst/>
              <a:defRPr sz="980">
                <a:solidFill>
                  <a:schemeClr val="tx1"/>
                </a:solidFill>
              </a:defRPr>
            </a:lvl2pPr>
            <a:lvl3pPr marL="448193" indent="0">
              <a:buNone/>
              <a:defRPr/>
            </a:lvl3pPr>
            <a:lvl4pPr marL="672290" indent="0">
              <a:buNone/>
              <a:defRPr/>
            </a:lvl4pPr>
            <a:lvl5pPr marL="896386" indent="0">
              <a:buNone/>
              <a:defRPr/>
            </a:lvl5pPr>
          </a:lstStyle>
          <a:p>
            <a:pPr lvl="0"/>
            <a:r>
              <a:rPr lang="en-US" dirty="0"/>
              <a:t>Caption body copy Segoe Regular 10/12. </a:t>
            </a:r>
            <a:r>
              <a:rPr lang="en-US" dirty="0" err="1"/>
              <a:t>Cavorest</a:t>
            </a:r>
            <a:r>
              <a:rPr lang="en-US" dirty="0"/>
              <a:t> a </a:t>
            </a:r>
            <a:r>
              <a:rPr lang="en-US" dirty="0" err="1"/>
              <a:t>aut</a:t>
            </a:r>
            <a:r>
              <a:rPr lang="en-US" dirty="0"/>
              <a:t> arum </a:t>
            </a:r>
            <a:r>
              <a:rPr lang="en-US" dirty="0" err="1"/>
              <a:t>quam</a:t>
            </a:r>
            <a:r>
              <a:rPr lang="en-US" dirty="0"/>
              <a:t> id eat.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303155" y="5661040"/>
            <a:ext cx="3607484" cy="143886"/>
          </a:xfrm>
        </p:spPr>
        <p:txBody>
          <a:bodyPr lIns="0" tIns="0" rIns="0" bIns="0"/>
          <a:lstStyle>
            <a:lvl1pPr marL="0" indent="0">
              <a:lnSpc>
                <a:spcPts val="1176"/>
              </a:lnSpc>
              <a:spcBef>
                <a:spcPts val="882"/>
              </a:spcBef>
              <a:buNone/>
              <a:defRPr sz="980">
                <a:solidFill>
                  <a:schemeClr val="tx1"/>
                </a:solidFill>
              </a:defRPr>
            </a:lvl1pPr>
            <a:lvl2pPr marL="0" marR="0" indent="0" algn="l" defTabSz="914367" rtl="0" eaLnBrk="1" fontAlgn="auto" latinLnBrk="0" hangingPunct="1">
              <a:lnSpc>
                <a:spcPts val="1176"/>
              </a:lnSpc>
              <a:spcBef>
                <a:spcPts val="441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None/>
              <a:tabLst/>
              <a:defRPr lang="en-US" sz="98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193" indent="0">
              <a:buNone/>
              <a:defRPr/>
            </a:lvl3pPr>
            <a:lvl4pPr marL="672290" indent="0">
              <a:buNone/>
              <a:defRPr/>
            </a:lvl4pPr>
            <a:lvl5pPr marL="896386" indent="0">
              <a:buNone/>
              <a:defRPr/>
            </a:lvl5pPr>
          </a:lstStyle>
          <a:p>
            <a:pPr lvl="0"/>
            <a:r>
              <a:rPr lang="en-US" dirty="0"/>
              <a:t>Caption title Segoe </a:t>
            </a:r>
            <a:r>
              <a:rPr lang="en-US" dirty="0" err="1"/>
              <a:t>Semibold</a:t>
            </a:r>
            <a:r>
              <a:rPr lang="en-US" dirty="0"/>
              <a:t> 10/12. 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03152" y="5815322"/>
            <a:ext cx="3607487" cy="301770"/>
          </a:xfrm>
        </p:spPr>
        <p:txBody>
          <a:bodyPr vert="horz" wrap="square" lIns="0" tIns="0" rIns="0" bIns="0" rtlCol="0">
            <a:spAutoFit/>
          </a:bodyPr>
          <a:lstStyle>
            <a:lvl1pPr>
              <a:tabLst/>
              <a:defRPr lang="en-US" sz="980" b="0" i="0" dirty="0" smtClean="0">
                <a:solidFill>
                  <a:schemeClr val="tx1"/>
                </a:solidFill>
                <a:latin typeface="+mn-lt"/>
              </a:defRPr>
            </a:lvl1pPr>
          </a:lstStyle>
          <a:p>
            <a:pPr marL="0" lvl="0" indent="0">
              <a:lnSpc>
                <a:spcPts val="1176"/>
              </a:lnSpc>
              <a:spcBef>
                <a:spcPts val="882"/>
              </a:spcBef>
              <a:buFont typeface="Arial" panose="020B0604020202020204" pitchFamily="34" charset="0"/>
              <a:buNone/>
            </a:pPr>
            <a:r>
              <a:rPr lang="en-US" dirty="0"/>
              <a:t>Caption body copy Segoe Regular 10/12. </a:t>
            </a:r>
            <a:r>
              <a:rPr lang="en-US" dirty="0" err="1"/>
              <a:t>Cavorest</a:t>
            </a:r>
            <a:r>
              <a:rPr lang="en-US" dirty="0"/>
              <a:t> a </a:t>
            </a:r>
            <a:r>
              <a:rPr lang="en-US" dirty="0" err="1"/>
              <a:t>aut</a:t>
            </a:r>
            <a:r>
              <a:rPr lang="en-US" dirty="0"/>
              <a:t> arum </a:t>
            </a:r>
            <a:r>
              <a:rPr lang="en-US" dirty="0" err="1"/>
              <a:t>quam</a:t>
            </a:r>
            <a:r>
              <a:rPr lang="en-US" dirty="0"/>
              <a:t> id eat.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9" hasCustomPrompt="1"/>
          </p:nvPr>
        </p:nvSpPr>
        <p:spPr>
          <a:xfrm>
            <a:off x="8139414" y="5661040"/>
            <a:ext cx="3629281" cy="143886"/>
          </a:xfrm>
        </p:spPr>
        <p:txBody>
          <a:bodyPr lIns="0" tIns="0" rIns="0" bIns="0"/>
          <a:lstStyle>
            <a:lvl1pPr marL="0" indent="0">
              <a:lnSpc>
                <a:spcPts val="1176"/>
              </a:lnSpc>
              <a:spcBef>
                <a:spcPts val="882"/>
              </a:spcBef>
              <a:buNone/>
              <a:defRPr sz="980">
                <a:solidFill>
                  <a:schemeClr val="tx1"/>
                </a:solidFill>
              </a:defRPr>
            </a:lvl1pPr>
            <a:lvl2pPr marL="0" marR="0" indent="0" algn="l" defTabSz="914367" rtl="0" eaLnBrk="1" fontAlgn="auto" latinLnBrk="0" hangingPunct="1">
              <a:lnSpc>
                <a:spcPts val="1176"/>
              </a:lnSpc>
              <a:spcBef>
                <a:spcPts val="441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None/>
              <a:tabLst/>
              <a:defRPr lang="en-US" sz="98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193" indent="0">
              <a:buNone/>
              <a:defRPr/>
            </a:lvl3pPr>
            <a:lvl4pPr marL="672290" indent="0">
              <a:buNone/>
              <a:defRPr/>
            </a:lvl4pPr>
            <a:lvl5pPr marL="896386" indent="0">
              <a:buNone/>
              <a:defRPr/>
            </a:lvl5pPr>
          </a:lstStyle>
          <a:p>
            <a:pPr lvl="0"/>
            <a:r>
              <a:rPr lang="en-US" dirty="0"/>
              <a:t>Caption title Segoe </a:t>
            </a:r>
            <a:r>
              <a:rPr lang="en-US" dirty="0" err="1"/>
              <a:t>Semibold</a:t>
            </a:r>
            <a:r>
              <a:rPr lang="en-US" dirty="0"/>
              <a:t> 10/12. 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8139414" y="5815322"/>
            <a:ext cx="3629278" cy="301770"/>
          </a:xfrm>
        </p:spPr>
        <p:txBody>
          <a:bodyPr vert="horz" wrap="square" lIns="0" tIns="0" rIns="0" bIns="0" rtlCol="0">
            <a:spAutoFit/>
          </a:bodyPr>
          <a:lstStyle>
            <a:lvl1pPr marL="454418" indent="-454418">
              <a:tabLst/>
              <a:defRPr lang="en-US" sz="980" b="0" i="0" dirty="0" smtClean="0">
                <a:solidFill>
                  <a:schemeClr val="tx1"/>
                </a:solidFill>
                <a:latin typeface="+mn-lt"/>
              </a:defRPr>
            </a:lvl1pPr>
          </a:lstStyle>
          <a:p>
            <a:pPr marL="0" lvl="0" indent="0">
              <a:lnSpc>
                <a:spcPts val="1176"/>
              </a:lnSpc>
              <a:spcBef>
                <a:spcPts val="882"/>
              </a:spcBef>
              <a:buFont typeface="Arial" panose="020B0604020202020204" pitchFamily="34" charset="0"/>
              <a:buNone/>
            </a:pPr>
            <a:r>
              <a:rPr lang="en-US" dirty="0"/>
              <a:t>Caption body copy Segoe Regular 10/12. </a:t>
            </a:r>
            <a:r>
              <a:rPr lang="en-US" dirty="0" err="1"/>
              <a:t>Cavorest</a:t>
            </a:r>
            <a:r>
              <a:rPr lang="en-US" dirty="0"/>
              <a:t> a </a:t>
            </a:r>
            <a:r>
              <a:rPr lang="en-US" dirty="0" err="1"/>
              <a:t>aut</a:t>
            </a:r>
            <a:r>
              <a:rPr lang="en-US" dirty="0"/>
              <a:t> arum </a:t>
            </a:r>
            <a:r>
              <a:rPr lang="en-US" dirty="0" err="1"/>
              <a:t>quam</a:t>
            </a:r>
            <a:r>
              <a:rPr lang="en-US" dirty="0"/>
              <a:t> id eat.</a:t>
            </a:r>
          </a:p>
        </p:txBody>
      </p:sp>
      <p:sp>
        <p:nvSpPr>
          <p:cNvPr id="20" name="Chart Placeholder 6"/>
          <p:cNvSpPr>
            <a:spLocks noGrp="1"/>
          </p:cNvSpPr>
          <p:nvPr>
            <p:ph type="chart" sz="quarter" idx="22"/>
          </p:nvPr>
        </p:nvSpPr>
        <p:spPr>
          <a:xfrm>
            <a:off x="4303152" y="2126199"/>
            <a:ext cx="3607487" cy="3534843"/>
          </a:xfrm>
        </p:spPr>
        <p:txBody>
          <a:bodyPr anchor="ctr">
            <a:noAutofit/>
          </a:bodyPr>
          <a:lstStyle>
            <a:lvl1pPr marL="0" indent="0" algn="ctr">
              <a:buNone/>
              <a:defRPr sz="2353"/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21" name="Chart Placeholder 6"/>
          <p:cNvSpPr>
            <a:spLocks noGrp="1"/>
          </p:cNvSpPr>
          <p:nvPr>
            <p:ph type="chart" sz="quarter" idx="23"/>
          </p:nvPr>
        </p:nvSpPr>
        <p:spPr>
          <a:xfrm>
            <a:off x="8139412" y="2126199"/>
            <a:ext cx="3623051" cy="3534843"/>
          </a:xfrm>
        </p:spPr>
        <p:txBody>
          <a:bodyPr anchor="ctr">
            <a:noAutofit/>
          </a:bodyPr>
          <a:lstStyle>
            <a:lvl1pPr marL="0" indent="0" algn="ctr">
              <a:buNone/>
              <a:defRPr sz="2353"/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1684970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5995" y="620428"/>
            <a:ext cx="11306469" cy="403137"/>
          </a:xfrm>
        </p:spPr>
        <p:txBody>
          <a:bodyPr wrap="square" lIns="0" tIns="0" rIns="0" bIns="0">
            <a:spAutoFit/>
          </a:bodyPr>
          <a:lstStyle>
            <a:lvl1pPr>
              <a:lnSpc>
                <a:spcPts val="3137"/>
              </a:lnSpc>
              <a:defRPr sz="2745">
                <a:solidFill>
                  <a:srgbClr val="2F2F2F"/>
                </a:solidFill>
              </a:defRPr>
            </a:lvl1pPr>
          </a:lstStyle>
          <a:p>
            <a:r>
              <a:rPr lang="en-US" dirty="0"/>
              <a:t>Table styling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0"/>
          </p:nvPr>
        </p:nvSpPr>
        <p:spPr>
          <a:xfrm>
            <a:off x="455995" y="2126198"/>
            <a:ext cx="11306469" cy="673454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3225268798"/>
      </p:ext>
    </p:extLst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455994" y="1837309"/>
            <a:ext cx="8067822" cy="1793104"/>
          </a:xfrm>
          <a:noFill/>
        </p:spPr>
        <p:txBody>
          <a:bodyPr lIns="0" tIns="0" rIns="0" bIns="0" anchor="t" anchorCtr="0"/>
          <a:lstStyle>
            <a:lvl1pPr>
              <a:lnSpc>
                <a:spcPts val="2941"/>
              </a:lnSpc>
              <a:defRPr sz="2745" spc="-147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Thank you.</a:t>
            </a:r>
          </a:p>
        </p:txBody>
      </p:sp>
      <p:pic>
        <p:nvPicPr>
          <p:cNvPr id="64" name="MS logo gray - EMF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black">
          <a:xfrm>
            <a:off x="455995" y="440495"/>
            <a:ext cx="917173" cy="196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0387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 userDrawn="1"/>
        </p:nvGrpSpPr>
        <p:grpSpPr>
          <a:xfrm>
            <a:off x="455996" y="440495"/>
            <a:ext cx="914788" cy="196431"/>
            <a:chOff x="465139" y="449264"/>
            <a:chExt cx="933131" cy="200341"/>
          </a:xfrm>
        </p:grpSpPr>
        <p:pic>
          <p:nvPicPr>
            <p:cNvPr id="5" name="Picture 4"/>
            <p:cNvPicPr>
              <a:picLocks noChangeAspect="1"/>
            </p:cNvPicPr>
            <p:nvPr userDrawn="1"/>
          </p:nvPicPr>
          <p:blipFill rotWithShape="1">
            <a:blip r:embed="rId2"/>
            <a:srcRect l="26716" r="872" b="4064"/>
            <a:stretch/>
          </p:blipFill>
          <p:spPr bwMode="black">
            <a:xfrm>
              <a:off x="721996" y="459092"/>
              <a:ext cx="676274" cy="187779"/>
            </a:xfrm>
            <a:prstGeom prst="rect">
              <a:avLst/>
            </a:prstGeom>
          </p:spPr>
        </p:pic>
        <p:pic>
          <p:nvPicPr>
            <p:cNvPr id="6" name="MS logo gray - EMF"/>
            <p:cNvPicPr>
              <a:picLocks noChangeAspect="1"/>
            </p:cNvPicPr>
            <p:nvPr userDrawn="1"/>
          </p:nvPicPr>
          <p:blipFill rotWithShape="1">
            <a:blip r:embed="rId3"/>
            <a:srcRect r="76414"/>
            <a:stretch/>
          </p:blipFill>
          <p:spPr bwMode="black">
            <a:xfrm>
              <a:off x="465139" y="449264"/>
              <a:ext cx="220661" cy="200341"/>
            </a:xfrm>
            <a:prstGeom prst="rect">
              <a:avLst/>
            </a:prstGeom>
          </p:spPr>
        </p:pic>
      </p:grp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455994" y="1837309"/>
            <a:ext cx="8067822" cy="1793104"/>
          </a:xfrm>
          <a:noFill/>
        </p:spPr>
        <p:txBody>
          <a:bodyPr lIns="0" tIns="0" rIns="0" bIns="0" anchor="t" anchorCtr="0"/>
          <a:lstStyle>
            <a:lvl1pPr>
              <a:lnSpc>
                <a:spcPts val="2941"/>
              </a:lnSpc>
              <a:defRPr sz="2745" spc="-147" baseline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Thank you.</a:t>
            </a:r>
          </a:p>
        </p:txBody>
      </p:sp>
    </p:spTree>
    <p:extLst>
      <p:ext uri="{BB962C8B-B14F-4D97-AF65-F5344CB8AC3E}">
        <p14:creationId xmlns:p14="http://schemas.microsoft.com/office/powerpoint/2010/main" val="35476549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logo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 userDrawn="1"/>
        </p:nvSpPr>
        <p:spPr bwMode="blackWhite">
          <a:xfrm>
            <a:off x="269240" y="6099190"/>
            <a:ext cx="4482124" cy="46774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179285" tIns="179285" rIns="179285" bIns="179285" numCol="1" anchor="t" anchorCtr="0" compatLnSpc="1">
            <a:prstTxWarp prst="textNoShape">
              <a:avLst/>
            </a:prstTxWarp>
            <a:spAutoFit/>
          </a:bodyPr>
          <a:lstStyle/>
          <a:p>
            <a:pPr defTabSz="913924" eaLnBrk="0" hangingPunct="0"/>
            <a:r>
              <a:rPr lang="en-US" sz="686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cs typeface="Segoe UI" pitchFamily="34" charset="0"/>
              </a:rPr>
              <a:t>© Copyright Microsoft Corporation. All rights reserved. 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black">
          <a:xfrm>
            <a:off x="448212" y="470067"/>
            <a:ext cx="1454257" cy="304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0185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sv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sv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image" Target="../media/image14.emf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458D74E-3187-41D0-AB8B-F1C0CF7FE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000" y="324001"/>
            <a:ext cx="11520000" cy="944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2A4FD7-22A1-4101-98EC-9774108174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6000" y="1584000"/>
            <a:ext cx="11520000" cy="4994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54E343-EF8D-4E2A-BBB5-B9905CABFAC1}"/>
              </a:ext>
            </a:extLst>
          </p:cNvPr>
          <p:cNvSpPr/>
          <p:nvPr userDrawn="1"/>
        </p:nvSpPr>
        <p:spPr>
          <a:xfrm>
            <a:off x="1776000" y="-711000"/>
            <a:ext cx="720000" cy="315000"/>
          </a:xfrm>
          <a:prstGeom prst="rect">
            <a:avLst/>
          </a:prstGeom>
          <a:solidFill>
            <a:srgbClr val="2356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B8F3ECC-1004-48B3-BB1B-3A3BAE09AEDC}"/>
              </a:ext>
            </a:extLst>
          </p:cNvPr>
          <p:cNvSpPr/>
          <p:nvPr userDrawn="1"/>
        </p:nvSpPr>
        <p:spPr>
          <a:xfrm>
            <a:off x="1056000" y="-396000"/>
            <a:ext cx="720000" cy="315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8C1E4AA-0136-4853-A4FF-F85F4D52669F}"/>
              </a:ext>
            </a:extLst>
          </p:cNvPr>
          <p:cNvSpPr/>
          <p:nvPr userDrawn="1"/>
        </p:nvSpPr>
        <p:spPr>
          <a:xfrm>
            <a:off x="2496000" y="-396000"/>
            <a:ext cx="720000" cy="315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CD09EA1A-01C7-499C-8D78-0580056AA492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4251000" y="-891000"/>
            <a:ext cx="495000" cy="673333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C66C5DB2-3EE4-4C6F-BD9B-571CB9690FEE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3261000" y="-531000"/>
            <a:ext cx="912649" cy="315000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EE386FFC-9EE6-4482-8E4E-473BC48274DC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5061000" y="-891000"/>
            <a:ext cx="2569140" cy="726952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E141C557-EE0F-4931-9188-E65FFDC28ABB}"/>
              </a:ext>
            </a:extLst>
          </p:cNvPr>
          <p:cNvSpPr/>
          <p:nvPr userDrawn="1"/>
        </p:nvSpPr>
        <p:spPr>
          <a:xfrm>
            <a:off x="1056000" y="-711000"/>
            <a:ext cx="720000" cy="315000"/>
          </a:xfrm>
          <a:prstGeom prst="rect">
            <a:avLst/>
          </a:prstGeom>
          <a:solidFill>
            <a:srgbClr val="3076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E91E93B-7A79-4D1C-845A-D2D5C8CA5748}"/>
              </a:ext>
            </a:extLst>
          </p:cNvPr>
          <p:cNvSpPr/>
          <p:nvPr userDrawn="1"/>
        </p:nvSpPr>
        <p:spPr>
          <a:xfrm>
            <a:off x="2496000" y="-711000"/>
            <a:ext cx="720000" cy="315000"/>
          </a:xfrm>
          <a:prstGeom prst="rect">
            <a:avLst/>
          </a:prstGeom>
          <a:solidFill>
            <a:srgbClr val="163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BB6A2B-F7CB-4E7F-A317-A6279D2CF8A8}"/>
              </a:ext>
            </a:extLst>
          </p:cNvPr>
          <p:cNvSpPr/>
          <p:nvPr userDrawn="1"/>
        </p:nvSpPr>
        <p:spPr>
          <a:xfrm>
            <a:off x="1776000" y="-396000"/>
            <a:ext cx="720000" cy="315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47090D7-2952-473F-9F45-9F6B406E959F}"/>
              </a:ext>
            </a:extLst>
          </p:cNvPr>
          <p:cNvSpPr/>
          <p:nvPr userDrawn="1"/>
        </p:nvSpPr>
        <p:spPr>
          <a:xfrm>
            <a:off x="336000" y="-711000"/>
            <a:ext cx="720000" cy="63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910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6" r:id="rId2"/>
    <p:sldLayoutId id="2147483650" r:id="rId3"/>
    <p:sldLayoutId id="2147483667" r:id="rId4"/>
    <p:sldLayoutId id="2147483652" r:id="rId5"/>
    <p:sldLayoutId id="2147483653" r:id="rId6"/>
    <p:sldLayoutId id="2147483668" r:id="rId7"/>
    <p:sldLayoutId id="2147483669" r:id="rId8"/>
    <p:sldLayoutId id="2147483670" r:id="rId9"/>
    <p:sldLayoutId id="2147483654" r:id="rId10"/>
    <p:sldLayoutId id="2147483655" r:id="rId11"/>
    <p:sldLayoutId id="2147483657" r:id="rId12"/>
    <p:sldLayoutId id="2147483665" r:id="rId13"/>
    <p:sldLayoutId id="2147483671" r:id="rId14"/>
    <p:sldLayoutId id="2147483673" r:id="rId15"/>
    <p:sldLayoutId id="2147483674" r:id="rId1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spc="-1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4000"/>
        </a:lnSpc>
        <a:spcBef>
          <a:spcPts val="1000"/>
        </a:spcBef>
        <a:buFont typeface="Arial" panose="020B0604020202020204" pitchFamily="34" charset="0"/>
        <a:buNone/>
        <a:defRPr sz="2000" kern="1200" spc="-50" baseline="0">
          <a:solidFill>
            <a:srgbClr val="262626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114000"/>
        </a:lnSpc>
        <a:spcBef>
          <a:spcPts val="500"/>
        </a:spcBef>
        <a:buFont typeface="Arial" panose="020B0604020202020204" pitchFamily="34" charset="0"/>
        <a:buNone/>
        <a:defRPr sz="1800" kern="1200" spc="-50" baseline="0">
          <a:solidFill>
            <a:srgbClr val="262626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114000"/>
        </a:lnSpc>
        <a:spcBef>
          <a:spcPts val="500"/>
        </a:spcBef>
        <a:buFont typeface="Arial" panose="020B0604020202020204" pitchFamily="34" charset="0"/>
        <a:buNone/>
        <a:defRPr sz="1600" kern="1200" spc="-50" baseline="0">
          <a:solidFill>
            <a:srgbClr val="262626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114000"/>
        </a:lnSpc>
        <a:spcBef>
          <a:spcPts val="500"/>
        </a:spcBef>
        <a:buFont typeface="Arial" panose="020B0604020202020204" pitchFamily="34" charset="0"/>
        <a:buNone/>
        <a:defRPr sz="1400" kern="1200" spc="-50" baseline="0">
          <a:solidFill>
            <a:srgbClr val="262626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114000"/>
        </a:lnSpc>
        <a:spcBef>
          <a:spcPts val="500"/>
        </a:spcBef>
        <a:buFont typeface="Arial" panose="020B0604020202020204" pitchFamily="34" charset="0"/>
        <a:buNone/>
        <a:defRPr sz="1400" kern="1200" spc="-50" baseline="0">
          <a:solidFill>
            <a:srgbClr val="26262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9240" y="289511"/>
            <a:ext cx="11655840" cy="899665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269241" y="1189178"/>
            <a:ext cx="11653521" cy="2263268"/>
          </a:xfrm>
          <a:prstGeom prst="rect">
            <a:avLst/>
          </a:prstGeom>
        </p:spPr>
        <p:txBody>
          <a:bodyPr vert="horz" wrap="square" lIns="146304" tIns="91440" rIns="146304" bIns="91440" rtlCol="0">
            <a:sp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3"/>
          <a:stretch>
            <a:fillRect/>
          </a:stretch>
        </p:blipFill>
        <p:spPr>
          <a:xfrm rot="5400000">
            <a:off x="9179298" y="3012080"/>
            <a:ext cx="6858623" cy="833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37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  <p:sldLayoutId id="2147483690" r:id="rId15"/>
    <p:sldLayoutId id="2147483691" r:id="rId16"/>
    <p:sldLayoutId id="2147483692" r:id="rId17"/>
    <p:sldLayoutId id="2147483693" r:id="rId18"/>
    <p:sldLayoutId id="2147483694" r:id="rId19"/>
    <p:sldLayoutId id="2147483695" r:id="rId20"/>
    <p:sldLayoutId id="2147483696" r:id="rId21"/>
  </p:sldLayoutIdLst>
  <p:transition>
    <p:fade/>
  </p:transition>
  <p:txStyles>
    <p:titleStyle>
      <a:lvl1pPr algn="l" defTabSz="914367" rtl="0" eaLnBrk="1" latinLnBrk="0" hangingPunct="1">
        <a:lnSpc>
          <a:spcPct val="90000"/>
        </a:lnSpc>
        <a:spcBef>
          <a:spcPct val="0"/>
        </a:spcBef>
        <a:buNone/>
        <a:defRPr lang="en-US" sz="4705" b="0" kern="1200" cap="none" spc="-147" baseline="0" dirty="0" smtClean="0">
          <a:ln w="3175">
            <a:noFill/>
          </a:ln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effectLst/>
          <a:latin typeface="+mj-lt"/>
          <a:ea typeface="+mn-ea"/>
          <a:cs typeface="Segoe UI" pitchFamily="34" charset="0"/>
        </a:defRPr>
      </a:lvl1pPr>
    </p:titleStyle>
    <p:bodyStyle>
      <a:lvl1pPr marL="224097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3529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j-lt"/>
          <a:ea typeface="+mn-ea"/>
          <a:cs typeface="+mn-cs"/>
        </a:defRPr>
      </a:lvl1pPr>
      <a:lvl2pPr marL="448193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745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2pPr>
      <a:lvl3pPr marL="672290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353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3pPr>
      <a:lvl4pPr marL="896386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157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4pPr>
      <a:lvl5pPr marL="1120483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157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5pPr>
      <a:lvl6pPr marL="2514509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6pPr>
      <a:lvl7pPr marL="2971693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7pPr>
      <a:lvl8pPr marL="3428877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8pPr>
      <a:lvl9pPr marL="3886061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1pPr>
      <a:lvl2pPr marL="457183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2pPr>
      <a:lvl3pPr marL="914367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3pPr>
      <a:lvl4pPr marL="1371550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4pPr>
      <a:lvl5pPr marL="1828734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5pPr>
      <a:lvl6pPr marL="2285918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6pPr>
      <a:lvl7pPr marL="2743101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7pPr>
      <a:lvl8pPr marL="3200284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8pPr>
      <a:lvl9pPr marL="3657469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pos="1381">
          <p15:clr>
            <a:srgbClr val="C35EA4"/>
          </p15:clr>
        </p15:guide>
        <p15:guide id="4" pos="1528">
          <p15:clr>
            <a:srgbClr val="C35EA4"/>
          </p15:clr>
        </p15:guide>
        <p15:guide id="5" pos="2618">
          <p15:clr>
            <a:srgbClr val="C35EA4"/>
          </p15:clr>
        </p15:guide>
        <p15:guide id="6" pos="2765">
          <p15:clr>
            <a:srgbClr val="C35EA4"/>
          </p15:clr>
        </p15:guide>
        <p15:guide id="7" pos="3854">
          <p15:clr>
            <a:srgbClr val="C35EA4"/>
          </p15:clr>
        </p15:guide>
        <p15:guide id="8" pos="4003">
          <p15:clr>
            <a:srgbClr val="C35EA4"/>
          </p15:clr>
        </p15:guide>
        <p15:guide id="9" pos="5083">
          <p15:clr>
            <a:srgbClr val="C35EA4"/>
          </p15:clr>
        </p15:guide>
        <p15:guide id="10" pos="5230">
          <p15:clr>
            <a:srgbClr val="C35EA4"/>
          </p15:clr>
        </p15:guide>
        <p15:guide id="11" pos="6323">
          <p15:clr>
            <a:srgbClr val="C35EA4"/>
          </p15:clr>
        </p15:guide>
        <p15:guide id="12" pos="6469">
          <p15:clr>
            <a:srgbClr val="C35EA4"/>
          </p15:clr>
        </p15:guide>
        <p15:guide id="16" pos="293">
          <p15:clr>
            <a:srgbClr val="F26B43"/>
          </p15:clr>
        </p15:guide>
        <p15:guide id="17" pos="7558">
          <p15:clr>
            <a:srgbClr val="F26B43"/>
          </p15:clr>
        </p15:guide>
        <p15:guide id="18" orient="horz" pos="751">
          <p15:clr>
            <a:srgbClr val="5ACBF0"/>
          </p15:clr>
        </p15:guide>
        <p15:guide id="19" orient="horz" pos="1366">
          <p15:clr>
            <a:srgbClr val="5ACBF0"/>
          </p15:clr>
        </p15:guide>
        <p15:guide id="20" orient="horz" pos="605">
          <p15:clr>
            <a:srgbClr val="5ACBF0"/>
          </p15:clr>
        </p15:guide>
        <p15:guide id="21" orient="horz" pos="1514">
          <p15:clr>
            <a:srgbClr val="5ACBF0"/>
          </p15:clr>
        </p15:guide>
        <p15:guide id="22" orient="horz" pos="2130">
          <p15:clr>
            <a:srgbClr val="5ACBF0"/>
          </p15:clr>
        </p15:guide>
        <p15:guide id="23" orient="horz" pos="2275">
          <p15:clr>
            <a:srgbClr val="5ACBF0"/>
          </p15:clr>
        </p15:guide>
        <p15:guide id="25" orient="horz" pos="283">
          <p15:clr>
            <a:srgbClr val="F26B43"/>
          </p15:clr>
        </p15:guide>
        <p15:guide id="26" orient="horz" pos="4120">
          <p15:clr>
            <a:srgbClr val="F26B43"/>
          </p15:clr>
        </p15:guide>
        <p15:guide id="27" orient="horz" pos="2891">
          <p15:clr>
            <a:srgbClr val="5ACBF0"/>
          </p15:clr>
        </p15:guide>
        <p15:guide id="28" orient="horz" pos="3038">
          <p15:clr>
            <a:srgbClr val="5ACBF0"/>
          </p15:clr>
        </p15:guide>
        <p15:guide id="29" orient="horz" pos="3654">
          <p15:clr>
            <a:srgbClr val="5ACBF0"/>
          </p15:clr>
        </p15:guide>
        <p15:guide id="30" orient="horz" pos="3800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5" Type="http://schemas.openxmlformats.org/officeDocument/2006/relationships/image" Target="../media/image3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5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gi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developer.microsoft.com/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dirty="0"/>
              <a:t>Building Office Add-ins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55994" y="5106122"/>
            <a:ext cx="8359808" cy="715931"/>
          </a:xfrm>
        </p:spPr>
        <p:txBody>
          <a:bodyPr/>
          <a:lstStyle/>
          <a:p>
            <a:r>
              <a:rPr lang="en-US" b="1" dirty="0"/>
              <a:t>@</a:t>
            </a:r>
            <a:r>
              <a:rPr lang="en-US" b="1" dirty="0" err="1"/>
              <a:t>CameronDwyer</a:t>
            </a:r>
            <a:r>
              <a:rPr lang="en-US" b="1" dirty="0"/>
              <a:t> | https://camerondwyer.com</a:t>
            </a:r>
          </a:p>
        </p:txBody>
      </p:sp>
    </p:spTree>
    <p:extLst>
      <p:ext uri="{BB962C8B-B14F-4D97-AF65-F5344CB8AC3E}">
        <p14:creationId xmlns:p14="http://schemas.microsoft.com/office/powerpoint/2010/main" val="2640641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0D98A7E-70CD-441F-8004-DD6163F41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Agenda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3A0F70-E7C0-4C1A-8F50-2C6DB1AF15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What is an Office add-in? </a:t>
            </a:r>
          </a:p>
          <a:p>
            <a:r>
              <a:rPr lang="en-AU" dirty="0"/>
              <a:t>Ways we can extend and customise Office products using add-ins</a:t>
            </a:r>
          </a:p>
          <a:p>
            <a:r>
              <a:rPr lang="en-AU" dirty="0"/>
              <a:t>The Office JavaScript API</a:t>
            </a:r>
          </a:p>
          <a:p>
            <a:r>
              <a:rPr lang="en-AU" dirty="0"/>
              <a:t>Quick look at Word Add-ins</a:t>
            </a:r>
          </a:p>
          <a:p>
            <a:r>
              <a:rPr lang="en-AU" dirty="0"/>
              <a:t>Quick look at Excel Add-ins</a:t>
            </a:r>
          </a:p>
          <a:p>
            <a:r>
              <a:rPr lang="en-AU" dirty="0"/>
              <a:t>My top 2 tips for getting started with add-in development</a:t>
            </a:r>
          </a:p>
          <a:p>
            <a:endParaRPr lang="en-AU" dirty="0"/>
          </a:p>
        </p:txBody>
      </p:sp>
      <p:pic>
        <p:nvPicPr>
          <p:cNvPr id="5" name="Picture 2" descr="Image result for office add ins community call side office.js excel api roadmap">
            <a:extLst>
              <a:ext uri="{FF2B5EF4-FFF2-40B4-BE49-F238E27FC236}">
                <a16:creationId xmlns:a16="http://schemas.microsoft.com/office/drawing/2014/main" id="{39A38958-8381-42FA-9BE7-EB9928B955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0403" y="1584000"/>
            <a:ext cx="2143125" cy="21431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857585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an add-in?</a:t>
            </a:r>
          </a:p>
        </p:txBody>
      </p:sp>
      <p:sp>
        <p:nvSpPr>
          <p:cNvPr id="146" name="Rectangle 145"/>
          <p:cNvSpPr/>
          <p:nvPr/>
        </p:nvSpPr>
        <p:spPr>
          <a:xfrm>
            <a:off x="1674517" y="1724566"/>
            <a:ext cx="8513969" cy="3587818"/>
          </a:xfrm>
          <a:prstGeom prst="rect">
            <a:avLst/>
          </a:prstGeom>
          <a:solidFill>
            <a:schemeClr val="bg1"/>
          </a:solidFill>
          <a:ln w="15875">
            <a:solidFill>
              <a:srgbClr val="2356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/>
          <a:lstStyle/>
          <a:p>
            <a:pPr marL="0" marR="0" lvl="0" indent="0" algn="ctr" defTabSz="9142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65" b="0" i="0" u="none" strike="noStrike" kern="1200" cap="none" spc="0" normalizeH="0" baseline="0" noProof="0">
              <a:ln>
                <a:noFill/>
              </a:ln>
              <a:solidFill>
                <a:srgbClr val="0D0D0D"/>
              </a:solidFill>
              <a:effectLst/>
              <a:uLnTx/>
              <a:uFillTx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endParaRPr>
          </a:p>
        </p:txBody>
      </p:sp>
      <p:sp>
        <p:nvSpPr>
          <p:cNvPr id="293" name="Rectangle 292"/>
          <p:cNvSpPr/>
          <p:nvPr/>
        </p:nvSpPr>
        <p:spPr bwMode="auto">
          <a:xfrm>
            <a:off x="1681057" y="1728404"/>
            <a:ext cx="8513969" cy="456799"/>
          </a:xfrm>
          <a:prstGeom prst="rect">
            <a:avLst/>
          </a:prstGeom>
          <a:solidFill>
            <a:srgbClr val="235689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54" tIns="146284" rIns="182854" bIns="14628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65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Extend Microsoft 365 experiences</a:t>
            </a:r>
          </a:p>
        </p:txBody>
      </p:sp>
      <p:sp>
        <p:nvSpPr>
          <p:cNvPr id="294" name="Rectangle 293"/>
          <p:cNvSpPr/>
          <p:nvPr/>
        </p:nvSpPr>
        <p:spPr>
          <a:xfrm>
            <a:off x="4820081" y="1734464"/>
            <a:ext cx="1627166" cy="4584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65" b="0" i="0" u="none" strike="noStrike" kern="1200" cap="none" spc="0" normalizeH="0" baseline="0" noProof="0">
              <a:ln>
                <a:noFill/>
              </a:ln>
              <a:solidFill>
                <a:srgbClr val="E6E6E6"/>
              </a:solidFill>
              <a:effectLst/>
              <a:uLnTx/>
              <a:uFillTx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A9BB8B2-DF7B-4AAB-B65E-94F4B26D6BEE}"/>
              </a:ext>
            </a:extLst>
          </p:cNvPr>
          <p:cNvGrpSpPr/>
          <p:nvPr/>
        </p:nvGrpSpPr>
        <p:grpSpPr>
          <a:xfrm>
            <a:off x="1808556" y="2674983"/>
            <a:ext cx="1506874" cy="2417642"/>
            <a:chOff x="554186" y="1954179"/>
            <a:chExt cx="1667341" cy="2660311"/>
          </a:xfrm>
        </p:grpSpPr>
        <p:sp>
          <p:nvSpPr>
            <p:cNvPr id="161" name="TextBox 160"/>
            <p:cNvSpPr txBox="1"/>
            <p:nvPr/>
          </p:nvSpPr>
          <p:spPr>
            <a:xfrm>
              <a:off x="554186" y="1954179"/>
              <a:ext cx="1667341" cy="489295"/>
            </a:xfrm>
            <a:prstGeom prst="rect">
              <a:avLst/>
            </a:prstGeom>
            <a:noFill/>
          </p:spPr>
          <p:txBody>
            <a:bodyPr wrap="square" lIns="182854" tIns="146284" rIns="182854" bIns="146284" rtlCol="0">
              <a:spAutoFit/>
            </a:bodyPr>
            <a:lstStyle/>
            <a:p>
              <a:pPr marL="0" marR="0" lvl="0" indent="0" algn="ctr" defTabSz="914367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2917">
                        <a:srgbClr val="1A1A1A"/>
                      </a:gs>
                      <a:gs pos="30000">
                        <a:srgbClr val="1A1A1A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rPr>
                <a:t>Documents</a:t>
              </a:r>
            </a:p>
          </p:txBody>
        </p:sp>
        <p:sp>
          <p:nvSpPr>
            <p:cNvPr id="232" name="Freeform 124"/>
            <p:cNvSpPr>
              <a:spLocks/>
            </p:cNvSpPr>
            <p:nvPr/>
          </p:nvSpPr>
          <p:spPr bwMode="auto">
            <a:xfrm>
              <a:off x="599550" y="2374286"/>
              <a:ext cx="1569400" cy="2240204"/>
            </a:xfrm>
            <a:custGeom>
              <a:avLst/>
              <a:gdLst>
                <a:gd name="T0" fmla="*/ 0 w 423"/>
                <a:gd name="T1" fmla="*/ 590 h 604"/>
                <a:gd name="T2" fmla="*/ 14 w 423"/>
                <a:gd name="T3" fmla="*/ 604 h 604"/>
                <a:gd name="T4" fmla="*/ 409 w 423"/>
                <a:gd name="T5" fmla="*/ 604 h 604"/>
                <a:gd name="T6" fmla="*/ 423 w 423"/>
                <a:gd name="T7" fmla="*/ 590 h 604"/>
                <a:gd name="T8" fmla="*/ 423 w 423"/>
                <a:gd name="T9" fmla="*/ 14 h 604"/>
                <a:gd name="T10" fmla="*/ 409 w 423"/>
                <a:gd name="T11" fmla="*/ 0 h 604"/>
                <a:gd name="T12" fmla="*/ 14 w 423"/>
                <a:gd name="T13" fmla="*/ 0 h 604"/>
                <a:gd name="T14" fmla="*/ 0 w 423"/>
                <a:gd name="T15" fmla="*/ 14 h 604"/>
                <a:gd name="T16" fmla="*/ 0 w 423"/>
                <a:gd name="T17" fmla="*/ 590 h 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3" h="604">
                  <a:moveTo>
                    <a:pt x="0" y="590"/>
                  </a:moveTo>
                  <a:cubicBezTo>
                    <a:pt x="0" y="598"/>
                    <a:pt x="6" y="604"/>
                    <a:pt x="14" y="604"/>
                  </a:cubicBezTo>
                  <a:cubicBezTo>
                    <a:pt x="409" y="604"/>
                    <a:pt x="409" y="604"/>
                    <a:pt x="409" y="604"/>
                  </a:cubicBezTo>
                  <a:cubicBezTo>
                    <a:pt x="417" y="604"/>
                    <a:pt x="423" y="598"/>
                    <a:pt x="423" y="590"/>
                  </a:cubicBezTo>
                  <a:cubicBezTo>
                    <a:pt x="423" y="14"/>
                    <a:pt x="423" y="14"/>
                    <a:pt x="423" y="14"/>
                  </a:cubicBezTo>
                  <a:cubicBezTo>
                    <a:pt x="423" y="6"/>
                    <a:pt x="417" y="0"/>
                    <a:pt x="409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lnTo>
                    <a:pt x="0" y="590"/>
                  </a:lnTo>
                  <a:close/>
                </a:path>
              </a:pathLst>
            </a:custGeom>
            <a:noFill/>
            <a:ln w="15875">
              <a:solidFill>
                <a:schemeClr val="tx1"/>
              </a:solidFill>
              <a:headEnd type="none" w="med" len="med"/>
              <a:tailEnd type="none" w="med" len="med"/>
            </a:ln>
            <a:effectLst/>
            <a:ex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54" tIns="146284" rIns="182854" bIns="14628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32293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  <p:grpSp>
          <p:nvGrpSpPr>
            <p:cNvPr id="233" name="Group 232"/>
            <p:cNvGrpSpPr/>
            <p:nvPr/>
          </p:nvGrpSpPr>
          <p:grpSpPr>
            <a:xfrm>
              <a:off x="1802614" y="2455210"/>
              <a:ext cx="178777" cy="51888"/>
              <a:chOff x="3519313" y="2455072"/>
              <a:chExt cx="178802" cy="51895"/>
            </a:xfrm>
          </p:grpSpPr>
          <p:cxnSp>
            <p:nvCxnSpPr>
              <p:cNvPr id="247" name="Straight Connector 246"/>
              <p:cNvCxnSpPr/>
              <p:nvPr/>
            </p:nvCxnSpPr>
            <p:spPr>
              <a:xfrm>
                <a:off x="3519313" y="2494798"/>
                <a:ext cx="72363" cy="0"/>
              </a:xfrm>
              <a:prstGeom prst="line">
                <a:avLst/>
              </a:prstGeom>
              <a:ln w="15875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8" name="Rectangle 247"/>
              <p:cNvSpPr/>
              <p:nvPr/>
            </p:nvSpPr>
            <p:spPr bwMode="auto">
              <a:xfrm>
                <a:off x="3650938" y="2455072"/>
                <a:ext cx="47177" cy="51895"/>
              </a:xfrm>
              <a:prstGeom prst="rect">
                <a:avLst/>
              </a:prstGeom>
              <a:noFill/>
              <a:ln w="1587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54" tIns="146284" rIns="182854" bIns="14628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32293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/>
                  <a:ea typeface="Segoe UI" pitchFamily="34" charset="0"/>
                  <a:cs typeface="Segoe UI" pitchFamily="34" charset="0"/>
                </a:endParaRPr>
              </a:p>
            </p:txBody>
          </p:sp>
        </p:grpSp>
        <p:cxnSp>
          <p:nvCxnSpPr>
            <p:cNvPr id="235" name="Straight Connector 234"/>
            <p:cNvCxnSpPr>
              <a:cxnSpLocks/>
            </p:cNvCxnSpPr>
            <p:nvPr/>
          </p:nvCxnSpPr>
          <p:spPr>
            <a:xfrm>
              <a:off x="699340" y="2801609"/>
              <a:ext cx="848292" cy="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/>
            <p:cNvCxnSpPr/>
            <p:nvPr/>
          </p:nvCxnSpPr>
          <p:spPr>
            <a:xfrm>
              <a:off x="699340" y="2988548"/>
              <a:ext cx="848292" cy="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>
              <a:off x="699340" y="3175486"/>
              <a:ext cx="848292" cy="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>
              <a:off x="699340" y="3362425"/>
              <a:ext cx="848292" cy="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>
              <a:off x="699339" y="3736302"/>
              <a:ext cx="1371405" cy="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>
              <a:off x="699339" y="3549363"/>
              <a:ext cx="1371405" cy="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>
              <a:off x="699339" y="4484055"/>
              <a:ext cx="1371405" cy="0"/>
            </a:xfrm>
            <a:prstGeom prst="line">
              <a:avLst/>
            </a:prstGeom>
            <a:noFill/>
            <a:ln w="15875">
              <a:solidFill>
                <a:schemeClr val="accent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>
              <a:off x="699339" y="4297117"/>
              <a:ext cx="1371405" cy="0"/>
            </a:xfrm>
            <a:prstGeom prst="line">
              <a:avLst/>
            </a:prstGeom>
            <a:noFill/>
            <a:ln w="15875">
              <a:solidFill>
                <a:schemeClr val="accent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</p:cxnSp>
        <p:sp>
          <p:nvSpPr>
            <p:cNvPr id="243" name="Rectangle 242"/>
            <p:cNvSpPr/>
            <p:nvPr/>
          </p:nvSpPr>
          <p:spPr>
            <a:xfrm>
              <a:off x="1027661" y="3882397"/>
              <a:ext cx="735186" cy="279621"/>
            </a:xfrm>
            <a:prstGeom prst="rect">
              <a:avLst/>
            </a:prstGeom>
            <a:noFill/>
            <a:ln w="15875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54" tIns="146284" rIns="182854" bIns="14628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32293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  <p:grpSp>
          <p:nvGrpSpPr>
            <p:cNvPr id="244" name="Group 243"/>
            <p:cNvGrpSpPr/>
            <p:nvPr/>
          </p:nvGrpSpPr>
          <p:grpSpPr>
            <a:xfrm>
              <a:off x="1617809" y="2911668"/>
              <a:ext cx="441960" cy="436344"/>
              <a:chOff x="5236308" y="471199"/>
              <a:chExt cx="662637" cy="654216"/>
            </a:xfrm>
          </p:grpSpPr>
          <p:sp>
            <p:nvSpPr>
              <p:cNvPr id="245" name="Partial Circle 244"/>
              <p:cNvSpPr/>
              <p:nvPr/>
            </p:nvSpPr>
            <p:spPr bwMode="auto">
              <a:xfrm>
                <a:off x="5236308" y="508000"/>
                <a:ext cx="617415" cy="617415"/>
              </a:xfrm>
              <a:prstGeom prst="pie">
                <a:avLst/>
              </a:prstGeom>
              <a:noFill/>
              <a:ln w="1587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54" tIns="146284" rIns="182854" bIns="14628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32293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/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246" name="Partial Circle 245"/>
              <p:cNvSpPr/>
              <p:nvPr/>
            </p:nvSpPr>
            <p:spPr bwMode="auto">
              <a:xfrm rot="18411831">
                <a:off x="5272772" y="471199"/>
                <a:ext cx="626173" cy="626173"/>
              </a:xfrm>
              <a:prstGeom prst="pie">
                <a:avLst>
                  <a:gd name="adj1" fmla="val 19394019"/>
                  <a:gd name="adj2" fmla="val 3105972"/>
                </a:avLst>
              </a:prstGeom>
              <a:noFill/>
              <a:ln w="1587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54" tIns="146284" rIns="182854" bIns="14628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32293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/>
                  <a:ea typeface="+mn-ea"/>
                  <a:cs typeface="Segoe UI" pitchFamily="34" charset="0"/>
                </a:endParaRPr>
              </a:p>
            </p:txBody>
          </p:sp>
        </p:grp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187C6EF8-8A41-48C6-B0CC-DC425A98F398}"/>
                </a:ext>
              </a:extLst>
            </p:cNvPr>
            <p:cNvCxnSpPr>
              <a:cxnSpLocks/>
            </p:cNvCxnSpPr>
            <p:nvPr/>
          </p:nvCxnSpPr>
          <p:spPr>
            <a:xfrm>
              <a:off x="599550" y="2611553"/>
              <a:ext cx="1565492" cy="0"/>
            </a:xfrm>
            <a:prstGeom prst="line">
              <a:avLst/>
            </a:prstGeom>
            <a:ln w="15875">
              <a:solidFill>
                <a:schemeClr val="tx1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B578A71C-1810-4375-9E3A-88B29F4478D3}"/>
                </a:ext>
              </a:extLst>
            </p:cNvPr>
            <p:cNvGrpSpPr/>
            <p:nvPr/>
          </p:nvGrpSpPr>
          <p:grpSpPr>
            <a:xfrm>
              <a:off x="2035536" y="2448739"/>
              <a:ext cx="59952" cy="59952"/>
              <a:chOff x="3544362" y="2448739"/>
              <a:chExt cx="59952" cy="59952"/>
            </a:xfrm>
          </p:grpSpPr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CF20B433-63E1-4381-9EAC-5EC36F4C8DEE}"/>
                  </a:ext>
                </a:extLst>
              </p:cNvPr>
              <p:cNvCxnSpPr/>
              <p:nvPr/>
            </p:nvCxnSpPr>
            <p:spPr>
              <a:xfrm>
                <a:off x="3544362" y="2448739"/>
                <a:ext cx="59952" cy="59952"/>
              </a:xfrm>
              <a:prstGeom prst="line">
                <a:avLst/>
              </a:prstGeom>
              <a:ln w="15875">
                <a:solidFill>
                  <a:schemeClr val="tx1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6" name="Straight Connector 295">
                <a:extLst>
                  <a:ext uri="{FF2B5EF4-FFF2-40B4-BE49-F238E27FC236}">
                    <a16:creationId xmlns:a16="http://schemas.microsoft.com/office/drawing/2014/main" id="{70CCF948-B091-404E-9257-714A14251B0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544362" y="2448739"/>
                <a:ext cx="59952" cy="59952"/>
              </a:xfrm>
              <a:prstGeom prst="line">
                <a:avLst/>
              </a:prstGeom>
              <a:ln w="15875">
                <a:solidFill>
                  <a:schemeClr val="tx1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B2FED66-FB25-4EBB-9225-E100F3DBC8F0}"/>
              </a:ext>
            </a:extLst>
          </p:cNvPr>
          <p:cNvGrpSpPr/>
          <p:nvPr/>
        </p:nvGrpSpPr>
        <p:grpSpPr>
          <a:xfrm>
            <a:off x="3377038" y="3260743"/>
            <a:ext cx="2509648" cy="1828445"/>
            <a:chOff x="2266283" y="2734746"/>
            <a:chExt cx="2615623" cy="1910922"/>
          </a:xfrm>
        </p:grpSpPr>
        <p:sp>
          <p:nvSpPr>
            <p:cNvPr id="164" name="TextBox 163"/>
            <p:cNvSpPr txBox="1"/>
            <p:nvPr/>
          </p:nvSpPr>
          <p:spPr>
            <a:xfrm>
              <a:off x="2671849" y="2734746"/>
              <a:ext cx="1834076" cy="493142"/>
            </a:xfrm>
            <a:prstGeom prst="rect">
              <a:avLst/>
            </a:prstGeom>
            <a:noFill/>
          </p:spPr>
          <p:txBody>
            <a:bodyPr wrap="square" lIns="182854" tIns="146284" rIns="182854" bIns="146284" rtlCol="0">
              <a:spAutoFit/>
            </a:bodyPr>
            <a:lstStyle/>
            <a:p>
              <a:pPr marL="0" marR="0" lvl="0" indent="0" algn="ctr" defTabSz="914367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2917">
                        <a:srgbClr val="1A1A1A"/>
                      </a:gs>
                      <a:gs pos="30000">
                        <a:srgbClr val="1A1A1A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rPr>
                <a:t>Conversations</a:t>
              </a:r>
            </a:p>
          </p:txBody>
        </p:sp>
        <p:grpSp>
          <p:nvGrpSpPr>
            <p:cNvPr id="251" name="Group 250"/>
            <p:cNvGrpSpPr/>
            <p:nvPr/>
          </p:nvGrpSpPr>
          <p:grpSpPr>
            <a:xfrm>
              <a:off x="2266283" y="3152287"/>
              <a:ext cx="2615623" cy="1493381"/>
              <a:chOff x="860785" y="2274531"/>
              <a:chExt cx="1711028" cy="976904"/>
            </a:xfrm>
          </p:grpSpPr>
          <p:grpSp>
            <p:nvGrpSpPr>
              <p:cNvPr id="271" name="Group 270"/>
              <p:cNvGrpSpPr/>
              <p:nvPr/>
            </p:nvGrpSpPr>
            <p:grpSpPr>
              <a:xfrm>
                <a:off x="860785" y="2274531"/>
                <a:ext cx="1711028" cy="976904"/>
                <a:chOff x="506413" y="1787409"/>
                <a:chExt cx="2105025" cy="1201854"/>
              </a:xfrm>
            </p:grpSpPr>
            <p:sp>
              <p:nvSpPr>
                <p:cNvPr id="275" name="Rectangle 20"/>
                <p:cNvSpPr>
                  <a:spLocks noChangeArrowheads="1"/>
                </p:cNvSpPr>
                <p:nvPr/>
              </p:nvSpPr>
              <p:spPr bwMode="auto">
                <a:xfrm>
                  <a:off x="758825" y="1787409"/>
                  <a:ext cx="1624012" cy="1120775"/>
                </a:xfrm>
                <a:prstGeom prst="rect">
                  <a:avLst/>
                </a:prstGeom>
                <a:noFill/>
                <a:ln w="15875">
                  <a:solidFill>
                    <a:srgbClr val="000000"/>
                  </a:solidFill>
                  <a:miter lim="800000"/>
                  <a:headEnd/>
                  <a:tailEnd/>
                </a:ln>
                <a:extLst/>
              </p:spPr>
              <p:txBody>
                <a:bodyPr vert="horz" wrap="square" lIns="89617" tIns="44808" rIns="89617" bIns="44808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016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765" b="0" i="0" u="none" strike="noStrike" kern="1200" cap="none" spc="0" normalizeH="0" baseline="0" noProof="0">
                    <a:ln>
                      <a:noFill/>
                    </a:ln>
                    <a:solidFill>
                      <a:srgbClr val="404040"/>
                    </a:solidFill>
                    <a:effectLst/>
                    <a:uLnTx/>
                    <a:uFillTx/>
                    <a:latin typeface="Segoe UI"/>
                    <a:ea typeface="+mn-ea"/>
                    <a:cs typeface="+mn-cs"/>
                  </a:endParaRPr>
                </a:p>
              </p:txBody>
            </p:sp>
            <p:sp>
              <p:nvSpPr>
                <p:cNvPr id="276" name="Oval 21"/>
                <p:cNvSpPr>
                  <a:spLocks noChangeArrowheads="1"/>
                </p:cNvSpPr>
                <p:nvPr/>
              </p:nvSpPr>
              <p:spPr bwMode="auto">
                <a:xfrm>
                  <a:off x="1552575" y="1808744"/>
                  <a:ext cx="36512" cy="36513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89617" tIns="44808" rIns="89617" bIns="44808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016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765" b="0" i="0" u="none" strike="noStrike" kern="1200" cap="none" spc="0" normalizeH="0" baseline="0" noProof="0">
                    <a:ln>
                      <a:noFill/>
                    </a:ln>
                    <a:solidFill>
                      <a:srgbClr val="404040"/>
                    </a:solidFill>
                    <a:effectLst/>
                    <a:uLnTx/>
                    <a:uFillTx/>
                    <a:latin typeface="Segoe UI"/>
                    <a:ea typeface="+mn-ea"/>
                    <a:cs typeface="+mn-cs"/>
                  </a:endParaRPr>
                </a:p>
              </p:txBody>
            </p:sp>
            <p:sp>
              <p:nvSpPr>
                <p:cNvPr id="278" name="Freeform 23"/>
                <p:cNvSpPr>
                  <a:spLocks/>
                </p:cNvSpPr>
                <p:nvPr/>
              </p:nvSpPr>
              <p:spPr bwMode="auto">
                <a:xfrm>
                  <a:off x="506413" y="2903538"/>
                  <a:ext cx="2105025" cy="85725"/>
                </a:xfrm>
                <a:custGeom>
                  <a:avLst/>
                  <a:gdLst>
                    <a:gd name="T0" fmla="*/ 0 w 175"/>
                    <a:gd name="T1" fmla="*/ 0 h 7"/>
                    <a:gd name="T2" fmla="*/ 0 w 175"/>
                    <a:gd name="T3" fmla="*/ 1 h 7"/>
                    <a:gd name="T4" fmla="*/ 7 w 175"/>
                    <a:gd name="T5" fmla="*/ 7 h 7"/>
                    <a:gd name="T6" fmla="*/ 168 w 175"/>
                    <a:gd name="T7" fmla="*/ 7 h 7"/>
                    <a:gd name="T8" fmla="*/ 175 w 175"/>
                    <a:gd name="T9" fmla="*/ 1 h 7"/>
                    <a:gd name="T10" fmla="*/ 175 w 175"/>
                    <a:gd name="T11" fmla="*/ 0 h 7"/>
                    <a:gd name="T12" fmla="*/ 0 w 175"/>
                    <a:gd name="T13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5" h="7">
                      <a:moveTo>
                        <a:pt x="0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4"/>
                        <a:pt x="3" y="7"/>
                        <a:pt x="7" y="7"/>
                      </a:cubicBezTo>
                      <a:cubicBezTo>
                        <a:pt x="168" y="7"/>
                        <a:pt x="168" y="7"/>
                        <a:pt x="168" y="7"/>
                      </a:cubicBezTo>
                      <a:cubicBezTo>
                        <a:pt x="172" y="7"/>
                        <a:pt x="175" y="4"/>
                        <a:pt x="175" y="1"/>
                      </a:cubicBezTo>
                      <a:cubicBezTo>
                        <a:pt x="175" y="0"/>
                        <a:pt x="175" y="0"/>
                        <a:pt x="17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5875">
                  <a:solidFill>
                    <a:srgbClr val="000000"/>
                  </a:solidFill>
                  <a:miter lim="800000"/>
                  <a:headEnd/>
                  <a:tailEnd/>
                </a:ln>
                <a:extLst/>
              </p:spPr>
              <p:txBody>
                <a:bodyPr vert="horz" wrap="square" lIns="89617" tIns="44808" rIns="89617" bIns="44808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016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765" b="0" i="0" u="none" strike="noStrike" kern="1200" cap="none" spc="0" normalizeH="0" baseline="0" noProof="0">
                    <a:ln>
                      <a:noFill/>
                    </a:ln>
                    <a:solidFill>
                      <a:srgbClr val="404040"/>
                    </a:solidFill>
                    <a:effectLst/>
                    <a:uLnTx/>
                    <a:uFillTx/>
                    <a:latin typeface="Segoe U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72" name="Rectangle 271"/>
              <p:cNvSpPr/>
              <p:nvPr/>
            </p:nvSpPr>
            <p:spPr bwMode="auto">
              <a:xfrm>
                <a:off x="1416844" y="2379232"/>
                <a:ext cx="846536" cy="73958"/>
              </a:xfrm>
              <a:prstGeom prst="rect">
                <a:avLst/>
              </a:prstGeom>
              <a:noFill/>
              <a:ln w="158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89617" tIns="44808" rIns="89617" bIns="44808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01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65" b="0" i="0" u="none" strike="noStrike" kern="1200" cap="none" spc="0" normalizeH="0" baseline="0" noProof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273" name="Rectangle 272"/>
              <p:cNvSpPr/>
              <p:nvPr/>
            </p:nvSpPr>
            <p:spPr bwMode="auto">
              <a:xfrm>
                <a:off x="1142807" y="2375321"/>
                <a:ext cx="234036" cy="73958"/>
              </a:xfrm>
              <a:prstGeom prst="rect">
                <a:avLst/>
              </a:prstGeom>
              <a:solidFill>
                <a:schemeClr val="bg1"/>
              </a:solidFill>
              <a:ln w="1587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91414" tIns="91414" rIns="34285" bIns="34285" rtlCol="0" anchor="b" anchorCtr="0"/>
              <a:lstStyle/>
              <a:p>
                <a:pPr marL="0" marR="0" lvl="0" indent="0" algn="ctr" defTabSz="9320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/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274" name="Rectangle 273"/>
              <p:cNvSpPr/>
              <p:nvPr/>
            </p:nvSpPr>
            <p:spPr bwMode="auto">
              <a:xfrm>
                <a:off x="1142807" y="2375321"/>
                <a:ext cx="234036" cy="709167"/>
              </a:xfrm>
              <a:prstGeom prst="rect">
                <a:avLst/>
              </a:prstGeom>
              <a:noFill/>
              <a:ln w="158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89617" tIns="44808" rIns="89617" bIns="44808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01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65" b="0" i="0" u="none" strike="noStrike" kern="1200" cap="none" spc="0" normalizeH="0" baseline="0" noProof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</p:grpSp>
        <p:cxnSp>
          <p:nvCxnSpPr>
            <p:cNvPr id="253" name="Straight Connector 252"/>
            <p:cNvCxnSpPr/>
            <p:nvPr/>
          </p:nvCxnSpPr>
          <p:spPr>
            <a:xfrm>
              <a:off x="3343330" y="3589569"/>
              <a:ext cx="904970" cy="0"/>
            </a:xfrm>
            <a:prstGeom prst="line">
              <a:avLst/>
            </a:prstGeom>
            <a:ln w="15875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>
              <a:off x="3343330" y="3659348"/>
              <a:ext cx="904970" cy="0"/>
            </a:xfrm>
            <a:prstGeom prst="line">
              <a:avLst/>
            </a:prstGeom>
            <a:ln w="15875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5" name="Group 254"/>
            <p:cNvGrpSpPr/>
            <p:nvPr/>
          </p:nvGrpSpPr>
          <p:grpSpPr>
            <a:xfrm>
              <a:off x="3465764" y="3856258"/>
              <a:ext cx="904970" cy="79564"/>
              <a:chOff x="5149230" y="3727609"/>
              <a:chExt cx="905098" cy="79575"/>
            </a:xfrm>
          </p:grpSpPr>
          <p:cxnSp>
            <p:nvCxnSpPr>
              <p:cNvPr id="269" name="Straight Connector 268"/>
              <p:cNvCxnSpPr/>
              <p:nvPr/>
            </p:nvCxnSpPr>
            <p:spPr>
              <a:xfrm>
                <a:off x="5149230" y="3727609"/>
                <a:ext cx="905098" cy="0"/>
              </a:xfrm>
              <a:prstGeom prst="line">
                <a:avLst/>
              </a:prstGeom>
              <a:ln w="15875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0" name="Straight Connector 269"/>
              <p:cNvCxnSpPr/>
              <p:nvPr/>
            </p:nvCxnSpPr>
            <p:spPr>
              <a:xfrm>
                <a:off x="5149230" y="3807184"/>
                <a:ext cx="905098" cy="0"/>
              </a:xfrm>
              <a:prstGeom prst="line">
                <a:avLst/>
              </a:prstGeom>
              <a:ln w="15875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57" name="Straight Connector 256"/>
            <p:cNvCxnSpPr/>
            <p:nvPr/>
          </p:nvCxnSpPr>
          <p:spPr>
            <a:xfrm>
              <a:off x="3341660" y="4141588"/>
              <a:ext cx="904970" cy="0"/>
            </a:xfrm>
            <a:prstGeom prst="line">
              <a:avLst/>
            </a:prstGeom>
            <a:ln w="15875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>
              <a:off x="3341660" y="4211367"/>
              <a:ext cx="904970" cy="0"/>
            </a:xfrm>
            <a:prstGeom prst="line">
              <a:avLst/>
            </a:prstGeom>
            <a:ln w="15875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8" name="people_5" title="Icon of a person with a box around them">
              <a:extLst>
                <a:ext uri="{FF2B5EF4-FFF2-40B4-BE49-F238E27FC236}">
                  <a16:creationId xmlns:a16="http://schemas.microsoft.com/office/drawing/2014/main" id="{816F66D8-9A70-4881-8D5D-48ADD7550C1F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3214970" y="3559909"/>
              <a:ext cx="113347" cy="112897"/>
            </a:xfrm>
            <a:custGeom>
              <a:avLst/>
              <a:gdLst>
                <a:gd name="T0" fmla="*/ 90 w 347"/>
                <a:gd name="T1" fmla="*/ 124 h 347"/>
                <a:gd name="T2" fmla="*/ 175 w 347"/>
                <a:gd name="T3" fmla="*/ 39 h 347"/>
                <a:gd name="T4" fmla="*/ 260 w 347"/>
                <a:gd name="T5" fmla="*/ 124 h 347"/>
                <a:gd name="T6" fmla="*/ 175 w 347"/>
                <a:gd name="T7" fmla="*/ 209 h 347"/>
                <a:gd name="T8" fmla="*/ 90 w 347"/>
                <a:gd name="T9" fmla="*/ 124 h 347"/>
                <a:gd name="T10" fmla="*/ 325 w 347"/>
                <a:gd name="T11" fmla="*/ 347 h 347"/>
                <a:gd name="T12" fmla="*/ 347 w 347"/>
                <a:gd name="T13" fmla="*/ 347 h 347"/>
                <a:gd name="T14" fmla="*/ 347 w 347"/>
                <a:gd name="T15" fmla="*/ 0 h 347"/>
                <a:gd name="T16" fmla="*/ 0 w 347"/>
                <a:gd name="T17" fmla="*/ 0 h 347"/>
                <a:gd name="T18" fmla="*/ 0 w 347"/>
                <a:gd name="T19" fmla="*/ 347 h 347"/>
                <a:gd name="T20" fmla="*/ 19 w 347"/>
                <a:gd name="T21" fmla="*/ 347 h 347"/>
                <a:gd name="T22" fmla="*/ 36 w 347"/>
                <a:gd name="T23" fmla="*/ 347 h 347"/>
                <a:gd name="T24" fmla="*/ 174 w 347"/>
                <a:gd name="T25" fmla="*/ 209 h 347"/>
                <a:gd name="T26" fmla="*/ 311 w 347"/>
                <a:gd name="T27" fmla="*/ 347 h 347"/>
                <a:gd name="T28" fmla="*/ 325 w 347"/>
                <a:gd name="T29" fmla="*/ 347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7" h="347">
                  <a:moveTo>
                    <a:pt x="90" y="124"/>
                  </a:moveTo>
                  <a:cubicBezTo>
                    <a:pt x="90" y="77"/>
                    <a:pt x="128" y="39"/>
                    <a:pt x="175" y="39"/>
                  </a:cubicBezTo>
                  <a:cubicBezTo>
                    <a:pt x="222" y="39"/>
                    <a:pt x="260" y="77"/>
                    <a:pt x="260" y="124"/>
                  </a:cubicBezTo>
                  <a:cubicBezTo>
                    <a:pt x="260" y="171"/>
                    <a:pt x="222" y="209"/>
                    <a:pt x="175" y="209"/>
                  </a:cubicBezTo>
                  <a:cubicBezTo>
                    <a:pt x="128" y="209"/>
                    <a:pt x="90" y="171"/>
                    <a:pt x="90" y="124"/>
                  </a:cubicBezTo>
                  <a:close/>
                  <a:moveTo>
                    <a:pt x="325" y="347"/>
                  </a:moveTo>
                  <a:cubicBezTo>
                    <a:pt x="347" y="347"/>
                    <a:pt x="347" y="347"/>
                    <a:pt x="347" y="347"/>
                  </a:cubicBezTo>
                  <a:cubicBezTo>
                    <a:pt x="347" y="0"/>
                    <a:pt x="347" y="0"/>
                    <a:pt x="3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47"/>
                    <a:pt x="0" y="347"/>
                    <a:pt x="0" y="347"/>
                  </a:cubicBezTo>
                  <a:cubicBezTo>
                    <a:pt x="19" y="347"/>
                    <a:pt x="19" y="347"/>
                    <a:pt x="19" y="347"/>
                  </a:cubicBezTo>
                  <a:cubicBezTo>
                    <a:pt x="36" y="347"/>
                    <a:pt x="36" y="347"/>
                    <a:pt x="36" y="347"/>
                  </a:cubicBezTo>
                  <a:cubicBezTo>
                    <a:pt x="36" y="271"/>
                    <a:pt x="98" y="209"/>
                    <a:pt x="174" y="209"/>
                  </a:cubicBezTo>
                  <a:cubicBezTo>
                    <a:pt x="249" y="209"/>
                    <a:pt x="311" y="271"/>
                    <a:pt x="311" y="347"/>
                  </a:cubicBezTo>
                  <a:lnTo>
                    <a:pt x="325" y="347"/>
                  </a:lnTo>
                  <a:close/>
                </a:path>
              </a:pathLst>
            </a:custGeom>
            <a:noFill/>
            <a:ln w="15875" cap="sq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65" b="0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299" name="people_5" title="Icon of a person with a box around them">
              <a:extLst>
                <a:ext uri="{FF2B5EF4-FFF2-40B4-BE49-F238E27FC236}">
                  <a16:creationId xmlns:a16="http://schemas.microsoft.com/office/drawing/2014/main" id="{91C9FECB-25AB-4AE5-AA7B-3F66D7C2BB6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3334788" y="3838756"/>
              <a:ext cx="113347" cy="112897"/>
            </a:xfrm>
            <a:custGeom>
              <a:avLst/>
              <a:gdLst>
                <a:gd name="T0" fmla="*/ 90 w 347"/>
                <a:gd name="T1" fmla="*/ 124 h 347"/>
                <a:gd name="T2" fmla="*/ 175 w 347"/>
                <a:gd name="T3" fmla="*/ 39 h 347"/>
                <a:gd name="T4" fmla="*/ 260 w 347"/>
                <a:gd name="T5" fmla="*/ 124 h 347"/>
                <a:gd name="T6" fmla="*/ 175 w 347"/>
                <a:gd name="T7" fmla="*/ 209 h 347"/>
                <a:gd name="T8" fmla="*/ 90 w 347"/>
                <a:gd name="T9" fmla="*/ 124 h 347"/>
                <a:gd name="T10" fmla="*/ 325 w 347"/>
                <a:gd name="T11" fmla="*/ 347 h 347"/>
                <a:gd name="T12" fmla="*/ 347 w 347"/>
                <a:gd name="T13" fmla="*/ 347 h 347"/>
                <a:gd name="T14" fmla="*/ 347 w 347"/>
                <a:gd name="T15" fmla="*/ 0 h 347"/>
                <a:gd name="T16" fmla="*/ 0 w 347"/>
                <a:gd name="T17" fmla="*/ 0 h 347"/>
                <a:gd name="T18" fmla="*/ 0 w 347"/>
                <a:gd name="T19" fmla="*/ 347 h 347"/>
                <a:gd name="T20" fmla="*/ 19 w 347"/>
                <a:gd name="T21" fmla="*/ 347 h 347"/>
                <a:gd name="T22" fmla="*/ 36 w 347"/>
                <a:gd name="T23" fmla="*/ 347 h 347"/>
                <a:gd name="T24" fmla="*/ 174 w 347"/>
                <a:gd name="T25" fmla="*/ 209 h 347"/>
                <a:gd name="T26" fmla="*/ 311 w 347"/>
                <a:gd name="T27" fmla="*/ 347 h 347"/>
                <a:gd name="T28" fmla="*/ 325 w 347"/>
                <a:gd name="T29" fmla="*/ 347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7" h="347">
                  <a:moveTo>
                    <a:pt x="90" y="124"/>
                  </a:moveTo>
                  <a:cubicBezTo>
                    <a:pt x="90" y="77"/>
                    <a:pt x="128" y="39"/>
                    <a:pt x="175" y="39"/>
                  </a:cubicBezTo>
                  <a:cubicBezTo>
                    <a:pt x="222" y="39"/>
                    <a:pt x="260" y="77"/>
                    <a:pt x="260" y="124"/>
                  </a:cubicBezTo>
                  <a:cubicBezTo>
                    <a:pt x="260" y="171"/>
                    <a:pt x="222" y="209"/>
                    <a:pt x="175" y="209"/>
                  </a:cubicBezTo>
                  <a:cubicBezTo>
                    <a:pt x="128" y="209"/>
                    <a:pt x="90" y="171"/>
                    <a:pt x="90" y="124"/>
                  </a:cubicBezTo>
                  <a:close/>
                  <a:moveTo>
                    <a:pt x="325" y="347"/>
                  </a:moveTo>
                  <a:cubicBezTo>
                    <a:pt x="347" y="347"/>
                    <a:pt x="347" y="347"/>
                    <a:pt x="347" y="347"/>
                  </a:cubicBezTo>
                  <a:cubicBezTo>
                    <a:pt x="347" y="0"/>
                    <a:pt x="347" y="0"/>
                    <a:pt x="3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47"/>
                    <a:pt x="0" y="347"/>
                    <a:pt x="0" y="347"/>
                  </a:cubicBezTo>
                  <a:cubicBezTo>
                    <a:pt x="19" y="347"/>
                    <a:pt x="19" y="347"/>
                    <a:pt x="19" y="347"/>
                  </a:cubicBezTo>
                  <a:cubicBezTo>
                    <a:pt x="36" y="347"/>
                    <a:pt x="36" y="347"/>
                    <a:pt x="36" y="347"/>
                  </a:cubicBezTo>
                  <a:cubicBezTo>
                    <a:pt x="36" y="271"/>
                    <a:pt x="98" y="209"/>
                    <a:pt x="174" y="209"/>
                  </a:cubicBezTo>
                  <a:cubicBezTo>
                    <a:pt x="249" y="209"/>
                    <a:pt x="311" y="271"/>
                    <a:pt x="311" y="347"/>
                  </a:cubicBezTo>
                  <a:lnTo>
                    <a:pt x="325" y="347"/>
                  </a:lnTo>
                  <a:close/>
                </a:path>
              </a:pathLst>
            </a:custGeom>
            <a:noFill/>
            <a:ln w="15875" cap="sq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65" b="0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300" name="people_5" title="Icon of a person with a box around them">
              <a:extLst>
                <a:ext uri="{FF2B5EF4-FFF2-40B4-BE49-F238E27FC236}">
                  <a16:creationId xmlns:a16="http://schemas.microsoft.com/office/drawing/2014/main" id="{97C36761-CED9-4ABE-99B2-3418DA3BDF76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3209049" y="4100200"/>
              <a:ext cx="113347" cy="112897"/>
            </a:xfrm>
            <a:custGeom>
              <a:avLst/>
              <a:gdLst>
                <a:gd name="T0" fmla="*/ 90 w 347"/>
                <a:gd name="T1" fmla="*/ 124 h 347"/>
                <a:gd name="T2" fmla="*/ 175 w 347"/>
                <a:gd name="T3" fmla="*/ 39 h 347"/>
                <a:gd name="T4" fmla="*/ 260 w 347"/>
                <a:gd name="T5" fmla="*/ 124 h 347"/>
                <a:gd name="T6" fmla="*/ 175 w 347"/>
                <a:gd name="T7" fmla="*/ 209 h 347"/>
                <a:gd name="T8" fmla="*/ 90 w 347"/>
                <a:gd name="T9" fmla="*/ 124 h 347"/>
                <a:gd name="T10" fmla="*/ 325 w 347"/>
                <a:gd name="T11" fmla="*/ 347 h 347"/>
                <a:gd name="T12" fmla="*/ 347 w 347"/>
                <a:gd name="T13" fmla="*/ 347 h 347"/>
                <a:gd name="T14" fmla="*/ 347 w 347"/>
                <a:gd name="T15" fmla="*/ 0 h 347"/>
                <a:gd name="T16" fmla="*/ 0 w 347"/>
                <a:gd name="T17" fmla="*/ 0 h 347"/>
                <a:gd name="T18" fmla="*/ 0 w 347"/>
                <a:gd name="T19" fmla="*/ 347 h 347"/>
                <a:gd name="T20" fmla="*/ 19 w 347"/>
                <a:gd name="T21" fmla="*/ 347 h 347"/>
                <a:gd name="T22" fmla="*/ 36 w 347"/>
                <a:gd name="T23" fmla="*/ 347 h 347"/>
                <a:gd name="T24" fmla="*/ 174 w 347"/>
                <a:gd name="T25" fmla="*/ 209 h 347"/>
                <a:gd name="T26" fmla="*/ 311 w 347"/>
                <a:gd name="T27" fmla="*/ 347 h 347"/>
                <a:gd name="T28" fmla="*/ 325 w 347"/>
                <a:gd name="T29" fmla="*/ 347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7" h="347">
                  <a:moveTo>
                    <a:pt x="90" y="124"/>
                  </a:moveTo>
                  <a:cubicBezTo>
                    <a:pt x="90" y="77"/>
                    <a:pt x="128" y="39"/>
                    <a:pt x="175" y="39"/>
                  </a:cubicBezTo>
                  <a:cubicBezTo>
                    <a:pt x="222" y="39"/>
                    <a:pt x="260" y="77"/>
                    <a:pt x="260" y="124"/>
                  </a:cubicBezTo>
                  <a:cubicBezTo>
                    <a:pt x="260" y="171"/>
                    <a:pt x="222" y="209"/>
                    <a:pt x="175" y="209"/>
                  </a:cubicBezTo>
                  <a:cubicBezTo>
                    <a:pt x="128" y="209"/>
                    <a:pt x="90" y="171"/>
                    <a:pt x="90" y="124"/>
                  </a:cubicBezTo>
                  <a:close/>
                  <a:moveTo>
                    <a:pt x="325" y="347"/>
                  </a:moveTo>
                  <a:cubicBezTo>
                    <a:pt x="347" y="347"/>
                    <a:pt x="347" y="347"/>
                    <a:pt x="347" y="347"/>
                  </a:cubicBezTo>
                  <a:cubicBezTo>
                    <a:pt x="347" y="0"/>
                    <a:pt x="347" y="0"/>
                    <a:pt x="3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47"/>
                    <a:pt x="0" y="347"/>
                    <a:pt x="0" y="347"/>
                  </a:cubicBezTo>
                  <a:cubicBezTo>
                    <a:pt x="19" y="347"/>
                    <a:pt x="19" y="347"/>
                    <a:pt x="19" y="347"/>
                  </a:cubicBezTo>
                  <a:cubicBezTo>
                    <a:pt x="36" y="347"/>
                    <a:pt x="36" y="347"/>
                    <a:pt x="36" y="347"/>
                  </a:cubicBezTo>
                  <a:cubicBezTo>
                    <a:pt x="36" y="271"/>
                    <a:pt x="98" y="209"/>
                    <a:pt x="174" y="209"/>
                  </a:cubicBezTo>
                  <a:cubicBezTo>
                    <a:pt x="249" y="209"/>
                    <a:pt x="311" y="271"/>
                    <a:pt x="311" y="347"/>
                  </a:cubicBezTo>
                  <a:lnTo>
                    <a:pt x="325" y="347"/>
                  </a:lnTo>
                  <a:close/>
                </a:path>
              </a:pathLst>
            </a:custGeom>
            <a:noFill/>
            <a:ln w="15875" cap="sq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65" b="0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14BAF9E-74D9-49B4-BA84-A7B3CC084CEE}"/>
              </a:ext>
            </a:extLst>
          </p:cNvPr>
          <p:cNvGrpSpPr/>
          <p:nvPr/>
        </p:nvGrpSpPr>
        <p:grpSpPr>
          <a:xfrm>
            <a:off x="5977074" y="2686843"/>
            <a:ext cx="1501789" cy="2402345"/>
            <a:chOff x="4992634" y="1954179"/>
            <a:chExt cx="1667341" cy="2655866"/>
          </a:xfrm>
        </p:grpSpPr>
        <p:grpSp>
          <p:nvGrpSpPr>
            <p:cNvPr id="279" name="Group 278"/>
            <p:cNvGrpSpPr/>
            <p:nvPr/>
          </p:nvGrpSpPr>
          <p:grpSpPr>
            <a:xfrm>
              <a:off x="4992634" y="1954179"/>
              <a:ext cx="1667341" cy="2655866"/>
              <a:chOff x="6832147" y="1953970"/>
              <a:chExt cx="1667578" cy="2656243"/>
            </a:xfrm>
          </p:grpSpPr>
          <p:sp>
            <p:nvSpPr>
              <p:cNvPr id="280" name="TextBox 279"/>
              <p:cNvSpPr txBox="1"/>
              <p:nvPr/>
            </p:nvSpPr>
            <p:spPr>
              <a:xfrm>
                <a:off x="6832147" y="1953970"/>
                <a:ext cx="1667578" cy="489353"/>
              </a:xfrm>
              <a:prstGeom prst="rect">
                <a:avLst/>
              </a:prstGeom>
              <a:noFill/>
            </p:spPr>
            <p:txBody>
              <a:bodyPr wrap="square" lIns="182854" tIns="146284" rIns="182854" bIns="146284" rtlCol="0">
                <a:spAutoFit/>
              </a:bodyPr>
              <a:lstStyle/>
              <a:p>
                <a:pPr marL="0" marR="0" lvl="0" indent="0" algn="ctr" defTabSz="914367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>
                    <a:ln>
                      <a:noFill/>
                    </a:ln>
                    <a:gradFill>
                      <a:gsLst>
                        <a:gs pos="2917">
                          <a:srgbClr val="1A1A1A"/>
                        </a:gs>
                        <a:gs pos="30000">
                          <a:srgbClr val="1A1A1A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Segoe UI Semibold" panose="020B0702040204020203" pitchFamily="34" charset="0"/>
                    <a:ea typeface="+mn-ea"/>
                    <a:cs typeface="Segoe UI Semibold" panose="020B0702040204020203" pitchFamily="34" charset="0"/>
                  </a:rPr>
                  <a:t>Pages</a:t>
                </a:r>
              </a:p>
            </p:txBody>
          </p:sp>
          <p:sp>
            <p:nvSpPr>
              <p:cNvPr id="282" name="Freeform 124"/>
              <p:cNvSpPr>
                <a:spLocks/>
              </p:cNvSpPr>
              <p:nvPr/>
            </p:nvSpPr>
            <p:spPr bwMode="auto">
              <a:xfrm>
                <a:off x="6881125" y="2369691"/>
                <a:ext cx="1569623" cy="2240522"/>
              </a:xfrm>
              <a:custGeom>
                <a:avLst/>
                <a:gdLst>
                  <a:gd name="T0" fmla="*/ 0 w 423"/>
                  <a:gd name="T1" fmla="*/ 590 h 604"/>
                  <a:gd name="T2" fmla="*/ 14 w 423"/>
                  <a:gd name="T3" fmla="*/ 604 h 604"/>
                  <a:gd name="T4" fmla="*/ 409 w 423"/>
                  <a:gd name="T5" fmla="*/ 604 h 604"/>
                  <a:gd name="T6" fmla="*/ 423 w 423"/>
                  <a:gd name="T7" fmla="*/ 590 h 604"/>
                  <a:gd name="T8" fmla="*/ 423 w 423"/>
                  <a:gd name="T9" fmla="*/ 14 h 604"/>
                  <a:gd name="T10" fmla="*/ 409 w 423"/>
                  <a:gd name="T11" fmla="*/ 0 h 604"/>
                  <a:gd name="T12" fmla="*/ 14 w 423"/>
                  <a:gd name="T13" fmla="*/ 0 h 604"/>
                  <a:gd name="T14" fmla="*/ 0 w 423"/>
                  <a:gd name="T15" fmla="*/ 14 h 604"/>
                  <a:gd name="T16" fmla="*/ 0 w 423"/>
                  <a:gd name="T17" fmla="*/ 590 h 6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3" h="604">
                    <a:moveTo>
                      <a:pt x="0" y="590"/>
                    </a:moveTo>
                    <a:cubicBezTo>
                      <a:pt x="0" y="598"/>
                      <a:pt x="6" y="604"/>
                      <a:pt x="14" y="604"/>
                    </a:cubicBezTo>
                    <a:cubicBezTo>
                      <a:pt x="409" y="604"/>
                      <a:pt x="409" y="604"/>
                      <a:pt x="409" y="604"/>
                    </a:cubicBezTo>
                    <a:cubicBezTo>
                      <a:pt x="417" y="604"/>
                      <a:pt x="423" y="598"/>
                      <a:pt x="423" y="590"/>
                    </a:cubicBezTo>
                    <a:cubicBezTo>
                      <a:pt x="423" y="14"/>
                      <a:pt x="423" y="14"/>
                      <a:pt x="423" y="14"/>
                    </a:cubicBezTo>
                    <a:cubicBezTo>
                      <a:pt x="423" y="6"/>
                      <a:pt x="417" y="0"/>
                      <a:pt x="409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6" y="0"/>
                      <a:pt x="0" y="6"/>
                      <a:pt x="0" y="14"/>
                    </a:cubicBezTo>
                    <a:lnTo>
                      <a:pt x="0" y="590"/>
                    </a:lnTo>
                    <a:close/>
                  </a:path>
                </a:pathLst>
              </a:cu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xtLst/>
            </p:spPr>
            <p:txBody>
              <a:bodyPr vert="horz" wrap="square" lIns="89630" tIns="44814" rIns="89630" bIns="44814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13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65" b="0" i="0" u="none" strike="noStrike" kern="1200" cap="none" spc="0" normalizeH="0" baseline="0" noProof="0">
                  <a:ln>
                    <a:noFill/>
                  </a:ln>
                  <a:solidFill>
                    <a:srgbClr val="1A1A1A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284" name="Rectangle 283"/>
              <p:cNvSpPr/>
              <p:nvPr/>
            </p:nvSpPr>
            <p:spPr>
              <a:xfrm>
                <a:off x="7002590" y="2774445"/>
                <a:ext cx="1318182" cy="373929"/>
              </a:xfrm>
              <a:prstGeom prst="rect">
                <a:avLst/>
              </a:prstGeom>
              <a:solidFill>
                <a:schemeClr val="bg1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6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65" b="0" i="0" u="none" strike="noStrike" kern="1200" cap="none" spc="0" normalizeH="0" baseline="0" noProof="0">
                  <a:ln>
                    <a:solidFill>
                      <a:sysClr val="windowText" lastClr="000000"/>
                    </a:solidFill>
                  </a:ln>
                  <a:solidFill>
                    <a:srgbClr val="FFFFFF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285" name="Rectangle 284"/>
              <p:cNvSpPr/>
              <p:nvPr/>
            </p:nvSpPr>
            <p:spPr>
              <a:xfrm>
                <a:off x="7002590" y="3261494"/>
                <a:ext cx="320512" cy="359792"/>
              </a:xfrm>
              <a:prstGeom prst="rect">
                <a:avLst/>
              </a:prstGeom>
              <a:noFill/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6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65" b="0" i="0" u="none" strike="noStrike" kern="1200" cap="none" spc="0" normalizeH="0" baseline="0" noProof="0">
                  <a:ln>
                    <a:solidFill>
                      <a:sysClr val="windowText" lastClr="000000"/>
                    </a:solidFill>
                  </a:ln>
                  <a:solidFill>
                    <a:srgbClr val="FFFFFF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286" name="Rectangle 285"/>
              <p:cNvSpPr/>
              <p:nvPr/>
            </p:nvSpPr>
            <p:spPr>
              <a:xfrm>
                <a:off x="7002589" y="3761115"/>
                <a:ext cx="819347" cy="719581"/>
              </a:xfrm>
              <a:prstGeom prst="rect">
                <a:avLst/>
              </a:prstGeom>
              <a:solidFill>
                <a:schemeClr val="bg1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6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65" b="0" i="0" u="none" strike="noStrike" kern="1200" cap="none" spc="0" normalizeH="0" baseline="0" noProof="0">
                  <a:ln>
                    <a:solidFill>
                      <a:sysClr val="windowText" lastClr="000000"/>
                    </a:solidFill>
                  </a:ln>
                  <a:solidFill>
                    <a:srgbClr val="FFFFFF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287" name="Rectangle 286">
                <a:extLst/>
              </p:cNvPr>
              <p:cNvSpPr/>
              <p:nvPr/>
            </p:nvSpPr>
            <p:spPr>
              <a:xfrm>
                <a:off x="7999243" y="3258189"/>
                <a:ext cx="320512" cy="1219203"/>
              </a:xfrm>
              <a:prstGeom prst="rect">
                <a:avLst/>
              </a:prstGeom>
              <a:solidFill>
                <a:schemeClr val="bg1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6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65" b="0" i="0" u="none" strike="noStrike" kern="1200" cap="none" spc="0" normalizeH="0" baseline="0" noProof="0">
                  <a:ln>
                    <a:solidFill>
                      <a:sysClr val="windowText" lastClr="000000"/>
                    </a:solidFill>
                  </a:ln>
                  <a:solidFill>
                    <a:srgbClr val="FFFFFF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288" name="Rectangle 287">
                <a:extLst/>
              </p:cNvPr>
              <p:cNvSpPr/>
              <p:nvPr/>
            </p:nvSpPr>
            <p:spPr>
              <a:xfrm>
                <a:off x="7500408" y="3258190"/>
                <a:ext cx="320512" cy="359792"/>
              </a:xfrm>
              <a:prstGeom prst="rect">
                <a:avLst/>
              </a:prstGeom>
              <a:solidFill>
                <a:schemeClr val="bg1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6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65" b="0" i="0" u="none" strike="noStrike" kern="1200" cap="none" spc="0" normalizeH="0" baseline="0" noProof="0">
                  <a:ln>
                    <a:solidFill>
                      <a:sysClr val="windowText" lastClr="000000"/>
                    </a:solidFill>
                  </a:ln>
                  <a:solidFill>
                    <a:srgbClr val="FFFFFF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</p:grpSp>
        <p:grpSp>
          <p:nvGrpSpPr>
            <p:cNvPr id="301" name="Group 300">
              <a:extLst>
                <a:ext uri="{FF2B5EF4-FFF2-40B4-BE49-F238E27FC236}">
                  <a16:creationId xmlns:a16="http://schemas.microsoft.com/office/drawing/2014/main" id="{2EE8D92F-6716-477E-BAF9-31A507926416}"/>
                </a:ext>
              </a:extLst>
            </p:cNvPr>
            <p:cNvGrpSpPr/>
            <p:nvPr/>
          </p:nvGrpSpPr>
          <p:grpSpPr>
            <a:xfrm>
              <a:off x="6245149" y="2449934"/>
              <a:ext cx="178777" cy="51888"/>
              <a:chOff x="3519313" y="2455072"/>
              <a:chExt cx="178802" cy="51895"/>
            </a:xfrm>
          </p:grpSpPr>
          <p:cxnSp>
            <p:nvCxnSpPr>
              <p:cNvPr id="302" name="Straight Connector 301">
                <a:extLst>
                  <a:ext uri="{FF2B5EF4-FFF2-40B4-BE49-F238E27FC236}">
                    <a16:creationId xmlns:a16="http://schemas.microsoft.com/office/drawing/2014/main" id="{D17D2351-144A-4140-923E-75EE9DDF629A}"/>
                  </a:ext>
                </a:extLst>
              </p:cNvPr>
              <p:cNvCxnSpPr/>
              <p:nvPr/>
            </p:nvCxnSpPr>
            <p:spPr>
              <a:xfrm>
                <a:off x="3519313" y="2494798"/>
                <a:ext cx="72363" cy="0"/>
              </a:xfrm>
              <a:prstGeom prst="line">
                <a:avLst/>
              </a:prstGeom>
              <a:ln w="15875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3" name="Rectangle 302">
                <a:extLst>
                  <a:ext uri="{FF2B5EF4-FFF2-40B4-BE49-F238E27FC236}">
                    <a16:creationId xmlns:a16="http://schemas.microsoft.com/office/drawing/2014/main" id="{5E7D0C40-2640-41BC-940A-FF2D11BFAAC4}"/>
                  </a:ext>
                </a:extLst>
              </p:cNvPr>
              <p:cNvSpPr/>
              <p:nvPr/>
            </p:nvSpPr>
            <p:spPr bwMode="auto">
              <a:xfrm>
                <a:off x="3650938" y="2455072"/>
                <a:ext cx="47177" cy="51895"/>
              </a:xfrm>
              <a:prstGeom prst="rect">
                <a:avLst/>
              </a:prstGeom>
              <a:noFill/>
              <a:ln w="1587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54" tIns="146284" rIns="182854" bIns="14628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32293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/>
                  <a:ea typeface="Segoe UI" pitchFamily="34" charset="0"/>
                  <a:cs typeface="Segoe UI" pitchFamily="34" charset="0"/>
                </a:endParaRPr>
              </a:p>
            </p:txBody>
          </p:sp>
        </p:grpSp>
        <p:grpSp>
          <p:nvGrpSpPr>
            <p:cNvPr id="304" name="Group 303">
              <a:extLst>
                <a:ext uri="{FF2B5EF4-FFF2-40B4-BE49-F238E27FC236}">
                  <a16:creationId xmlns:a16="http://schemas.microsoft.com/office/drawing/2014/main" id="{A73E815E-56C1-481C-B042-747ACFF168C6}"/>
                </a:ext>
              </a:extLst>
            </p:cNvPr>
            <p:cNvGrpSpPr/>
            <p:nvPr/>
          </p:nvGrpSpPr>
          <p:grpSpPr>
            <a:xfrm>
              <a:off x="6478071" y="2443463"/>
              <a:ext cx="59952" cy="59952"/>
              <a:chOff x="3544362" y="2448739"/>
              <a:chExt cx="59952" cy="59952"/>
            </a:xfrm>
          </p:grpSpPr>
          <p:cxnSp>
            <p:nvCxnSpPr>
              <p:cNvPr id="305" name="Straight Connector 304">
                <a:extLst>
                  <a:ext uri="{FF2B5EF4-FFF2-40B4-BE49-F238E27FC236}">
                    <a16:creationId xmlns:a16="http://schemas.microsoft.com/office/drawing/2014/main" id="{07ED5308-9F42-4DB1-BC11-A91F9701D844}"/>
                  </a:ext>
                </a:extLst>
              </p:cNvPr>
              <p:cNvCxnSpPr/>
              <p:nvPr/>
            </p:nvCxnSpPr>
            <p:spPr>
              <a:xfrm>
                <a:off x="3544362" y="2448739"/>
                <a:ext cx="59952" cy="59952"/>
              </a:xfrm>
              <a:prstGeom prst="line">
                <a:avLst/>
              </a:prstGeom>
              <a:ln w="15875">
                <a:solidFill>
                  <a:schemeClr val="tx1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6" name="Straight Connector 305">
                <a:extLst>
                  <a:ext uri="{FF2B5EF4-FFF2-40B4-BE49-F238E27FC236}">
                    <a16:creationId xmlns:a16="http://schemas.microsoft.com/office/drawing/2014/main" id="{B468B4E6-3AD6-4BAB-897A-DED19792182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544362" y="2448739"/>
                <a:ext cx="59952" cy="59952"/>
              </a:xfrm>
              <a:prstGeom prst="line">
                <a:avLst/>
              </a:prstGeom>
              <a:ln w="15875">
                <a:solidFill>
                  <a:schemeClr val="tx1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07" name="Straight Connector 306">
              <a:extLst>
                <a:ext uri="{FF2B5EF4-FFF2-40B4-BE49-F238E27FC236}">
                  <a16:creationId xmlns:a16="http://schemas.microsoft.com/office/drawing/2014/main" id="{1858DF9C-830F-40A8-AB36-F6F565B18C70}"/>
                </a:ext>
              </a:extLst>
            </p:cNvPr>
            <p:cNvCxnSpPr>
              <a:cxnSpLocks/>
            </p:cNvCxnSpPr>
            <p:nvPr/>
          </p:nvCxnSpPr>
          <p:spPr>
            <a:xfrm>
              <a:off x="5041605" y="2602394"/>
              <a:ext cx="1565492" cy="0"/>
            </a:xfrm>
            <a:prstGeom prst="line">
              <a:avLst/>
            </a:prstGeom>
            <a:ln w="15875">
              <a:solidFill>
                <a:schemeClr val="tx1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4143D187-D065-4F79-901B-DCB0DBB4C59C}"/>
              </a:ext>
            </a:extLst>
          </p:cNvPr>
          <p:cNvGrpSpPr/>
          <p:nvPr/>
        </p:nvGrpSpPr>
        <p:grpSpPr>
          <a:xfrm>
            <a:off x="7556580" y="3244092"/>
            <a:ext cx="2509648" cy="1828445"/>
            <a:chOff x="2266283" y="2734746"/>
            <a:chExt cx="2615623" cy="1910922"/>
          </a:xfrm>
        </p:grpSpPr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9E036097-9BE4-4078-9FD6-246AC1FD028F}"/>
                </a:ext>
              </a:extLst>
            </p:cNvPr>
            <p:cNvSpPr txBox="1"/>
            <p:nvPr/>
          </p:nvSpPr>
          <p:spPr>
            <a:xfrm>
              <a:off x="2671849" y="2734746"/>
              <a:ext cx="1834076" cy="511396"/>
            </a:xfrm>
            <a:prstGeom prst="rect">
              <a:avLst/>
            </a:prstGeom>
            <a:noFill/>
          </p:spPr>
          <p:txBody>
            <a:bodyPr wrap="square" lIns="182854" tIns="146284" rIns="182854" bIns="146284" rtlCol="0">
              <a:spAutoFit/>
            </a:bodyPr>
            <a:lstStyle/>
            <a:p>
              <a:pPr marL="0" marR="0" lvl="0" indent="0" algn="ctr" defTabSz="914367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2917">
                        <a:srgbClr val="1A1A1A"/>
                      </a:gs>
                      <a:gs pos="30000">
                        <a:srgbClr val="1A1A1A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rPr>
                <a:t>Timeline</a:t>
              </a:r>
            </a:p>
          </p:txBody>
        </p:sp>
        <p:grpSp>
          <p:nvGrpSpPr>
            <p:cNvPr id="187" name="Group 186">
              <a:extLst>
                <a:ext uri="{FF2B5EF4-FFF2-40B4-BE49-F238E27FC236}">
                  <a16:creationId xmlns:a16="http://schemas.microsoft.com/office/drawing/2014/main" id="{20904FD8-E7DB-46B0-B75C-9F8D286DB396}"/>
                </a:ext>
              </a:extLst>
            </p:cNvPr>
            <p:cNvGrpSpPr/>
            <p:nvPr/>
          </p:nvGrpSpPr>
          <p:grpSpPr>
            <a:xfrm>
              <a:off x="2266283" y="3152287"/>
              <a:ext cx="2615623" cy="1493381"/>
              <a:chOff x="860785" y="2274531"/>
              <a:chExt cx="1711028" cy="976904"/>
            </a:xfrm>
          </p:grpSpPr>
          <p:grpSp>
            <p:nvGrpSpPr>
              <p:cNvPr id="198" name="Group 197">
                <a:extLst>
                  <a:ext uri="{FF2B5EF4-FFF2-40B4-BE49-F238E27FC236}">
                    <a16:creationId xmlns:a16="http://schemas.microsoft.com/office/drawing/2014/main" id="{E2F480A2-D53A-491C-A20F-26663659ECDC}"/>
                  </a:ext>
                </a:extLst>
              </p:cNvPr>
              <p:cNvGrpSpPr/>
              <p:nvPr/>
            </p:nvGrpSpPr>
            <p:grpSpPr>
              <a:xfrm>
                <a:off x="860785" y="2274531"/>
                <a:ext cx="1711028" cy="976904"/>
                <a:chOff x="506413" y="1787409"/>
                <a:chExt cx="2105025" cy="1201854"/>
              </a:xfrm>
            </p:grpSpPr>
            <p:sp>
              <p:nvSpPr>
                <p:cNvPr id="202" name="Rectangle 20">
                  <a:extLst>
                    <a:ext uri="{FF2B5EF4-FFF2-40B4-BE49-F238E27FC236}">
                      <a16:creationId xmlns:a16="http://schemas.microsoft.com/office/drawing/2014/main" id="{68697C29-2C52-47D6-82A4-4F7E17940E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58825" y="1787409"/>
                  <a:ext cx="1624012" cy="1120775"/>
                </a:xfrm>
                <a:prstGeom prst="rect">
                  <a:avLst/>
                </a:prstGeom>
                <a:noFill/>
                <a:ln w="15875">
                  <a:solidFill>
                    <a:srgbClr val="000000"/>
                  </a:solidFill>
                  <a:miter lim="800000"/>
                  <a:headEnd/>
                  <a:tailEnd/>
                </a:ln>
                <a:extLst/>
              </p:spPr>
              <p:txBody>
                <a:bodyPr vert="horz" wrap="square" lIns="89617" tIns="44808" rIns="89617" bIns="44808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016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765" b="0" i="0" u="none" strike="noStrike" kern="1200" cap="none" spc="0" normalizeH="0" baseline="0" noProof="0">
                    <a:ln>
                      <a:noFill/>
                    </a:ln>
                    <a:solidFill>
                      <a:srgbClr val="404040"/>
                    </a:solidFill>
                    <a:effectLst/>
                    <a:uLnTx/>
                    <a:uFillTx/>
                    <a:latin typeface="Segoe UI"/>
                    <a:ea typeface="+mn-ea"/>
                    <a:cs typeface="+mn-cs"/>
                  </a:endParaRPr>
                </a:p>
              </p:txBody>
            </p:sp>
            <p:sp>
              <p:nvSpPr>
                <p:cNvPr id="203" name="Oval 21">
                  <a:extLst>
                    <a:ext uri="{FF2B5EF4-FFF2-40B4-BE49-F238E27FC236}">
                      <a16:creationId xmlns:a16="http://schemas.microsoft.com/office/drawing/2014/main" id="{E8568A30-9784-4784-A6BB-941D0181957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52575" y="1808744"/>
                  <a:ext cx="36512" cy="36513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89617" tIns="44808" rIns="89617" bIns="44808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016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765" b="0" i="0" u="none" strike="noStrike" kern="1200" cap="none" spc="0" normalizeH="0" baseline="0" noProof="0">
                    <a:ln>
                      <a:noFill/>
                    </a:ln>
                    <a:solidFill>
                      <a:srgbClr val="404040"/>
                    </a:solidFill>
                    <a:effectLst/>
                    <a:uLnTx/>
                    <a:uFillTx/>
                    <a:latin typeface="Segoe UI"/>
                    <a:ea typeface="+mn-ea"/>
                    <a:cs typeface="+mn-cs"/>
                  </a:endParaRPr>
                </a:p>
              </p:txBody>
            </p:sp>
            <p:sp>
              <p:nvSpPr>
                <p:cNvPr id="204" name="Freeform 23">
                  <a:extLst>
                    <a:ext uri="{FF2B5EF4-FFF2-40B4-BE49-F238E27FC236}">
                      <a16:creationId xmlns:a16="http://schemas.microsoft.com/office/drawing/2014/main" id="{A825F843-BB6F-49CE-8897-2055BE98A65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6413" y="2903538"/>
                  <a:ext cx="2105025" cy="85725"/>
                </a:xfrm>
                <a:custGeom>
                  <a:avLst/>
                  <a:gdLst>
                    <a:gd name="T0" fmla="*/ 0 w 175"/>
                    <a:gd name="T1" fmla="*/ 0 h 7"/>
                    <a:gd name="T2" fmla="*/ 0 w 175"/>
                    <a:gd name="T3" fmla="*/ 1 h 7"/>
                    <a:gd name="T4" fmla="*/ 7 w 175"/>
                    <a:gd name="T5" fmla="*/ 7 h 7"/>
                    <a:gd name="T6" fmla="*/ 168 w 175"/>
                    <a:gd name="T7" fmla="*/ 7 h 7"/>
                    <a:gd name="T8" fmla="*/ 175 w 175"/>
                    <a:gd name="T9" fmla="*/ 1 h 7"/>
                    <a:gd name="T10" fmla="*/ 175 w 175"/>
                    <a:gd name="T11" fmla="*/ 0 h 7"/>
                    <a:gd name="T12" fmla="*/ 0 w 175"/>
                    <a:gd name="T13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5" h="7">
                      <a:moveTo>
                        <a:pt x="0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4"/>
                        <a:pt x="3" y="7"/>
                        <a:pt x="7" y="7"/>
                      </a:cubicBezTo>
                      <a:cubicBezTo>
                        <a:pt x="168" y="7"/>
                        <a:pt x="168" y="7"/>
                        <a:pt x="168" y="7"/>
                      </a:cubicBezTo>
                      <a:cubicBezTo>
                        <a:pt x="172" y="7"/>
                        <a:pt x="175" y="4"/>
                        <a:pt x="175" y="1"/>
                      </a:cubicBezTo>
                      <a:cubicBezTo>
                        <a:pt x="175" y="0"/>
                        <a:pt x="175" y="0"/>
                        <a:pt x="17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5875">
                  <a:solidFill>
                    <a:srgbClr val="000000"/>
                  </a:solidFill>
                  <a:miter lim="800000"/>
                  <a:headEnd/>
                  <a:tailEnd/>
                </a:ln>
                <a:extLst/>
              </p:spPr>
              <p:txBody>
                <a:bodyPr vert="horz" wrap="square" lIns="89617" tIns="44808" rIns="89617" bIns="44808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016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765" b="0" i="0" u="none" strike="noStrike" kern="1200" cap="none" spc="0" normalizeH="0" baseline="0" noProof="0">
                    <a:ln>
                      <a:noFill/>
                    </a:ln>
                    <a:solidFill>
                      <a:srgbClr val="404040"/>
                    </a:solidFill>
                    <a:effectLst/>
                    <a:uLnTx/>
                    <a:uFillTx/>
                    <a:latin typeface="Segoe U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01" name="Rectangle 200">
                <a:extLst>
                  <a:ext uri="{FF2B5EF4-FFF2-40B4-BE49-F238E27FC236}">
                    <a16:creationId xmlns:a16="http://schemas.microsoft.com/office/drawing/2014/main" id="{735C51EC-D7E8-4A32-B1FA-1E483BCC74E0}"/>
                  </a:ext>
                </a:extLst>
              </p:cNvPr>
              <p:cNvSpPr/>
              <p:nvPr/>
            </p:nvSpPr>
            <p:spPr bwMode="auto">
              <a:xfrm>
                <a:off x="1173850" y="2444123"/>
                <a:ext cx="290399" cy="210468"/>
              </a:xfrm>
              <a:prstGeom prst="rect">
                <a:avLst/>
              </a:prstGeom>
              <a:noFill/>
              <a:ln w="158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89617" tIns="44808" rIns="89617" bIns="44808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01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65" b="0" i="0" u="none" strike="noStrike" kern="1200" cap="none" spc="0" normalizeH="0" baseline="0" noProof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</p:grp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04051273-BF24-445B-9E9B-B6E488AF9E85}"/>
                </a:ext>
              </a:extLst>
            </p:cNvPr>
            <p:cNvCxnSpPr>
              <a:cxnSpLocks/>
            </p:cNvCxnSpPr>
            <p:nvPr/>
          </p:nvCxnSpPr>
          <p:spPr>
            <a:xfrm>
              <a:off x="4438397" y="3388247"/>
              <a:ext cx="2935" cy="971510"/>
            </a:xfrm>
            <a:prstGeom prst="line">
              <a:avLst/>
            </a:prstGeom>
            <a:ln w="15875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6" name="Rectangle 205">
            <a:extLst>
              <a:ext uri="{FF2B5EF4-FFF2-40B4-BE49-F238E27FC236}">
                <a16:creationId xmlns:a16="http://schemas.microsoft.com/office/drawing/2014/main" id="{8D5E793B-02E7-4649-81A2-C520515ECAE1}"/>
              </a:ext>
            </a:extLst>
          </p:cNvPr>
          <p:cNvSpPr/>
          <p:nvPr/>
        </p:nvSpPr>
        <p:spPr bwMode="auto">
          <a:xfrm>
            <a:off x="8536128" y="3884040"/>
            <a:ext cx="425942" cy="307853"/>
          </a:xfrm>
          <a:prstGeom prst="rect">
            <a:avLst/>
          </a:prstGeom>
          <a:noFill/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89617" tIns="44808" rIns="89617" bIns="44808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0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65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07" name="Rectangle 206">
            <a:extLst>
              <a:ext uri="{FF2B5EF4-FFF2-40B4-BE49-F238E27FC236}">
                <a16:creationId xmlns:a16="http://schemas.microsoft.com/office/drawing/2014/main" id="{67310C5A-B692-4FA3-A60A-EE47B432B8A4}"/>
              </a:ext>
            </a:extLst>
          </p:cNvPr>
          <p:cNvSpPr/>
          <p:nvPr/>
        </p:nvSpPr>
        <p:spPr bwMode="auto">
          <a:xfrm>
            <a:off x="9071195" y="3884040"/>
            <a:ext cx="425942" cy="307853"/>
          </a:xfrm>
          <a:prstGeom prst="rect">
            <a:avLst/>
          </a:prstGeom>
          <a:noFill/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89617" tIns="44808" rIns="89617" bIns="44808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0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65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08" name="Rectangle 207">
            <a:extLst>
              <a:ext uri="{FF2B5EF4-FFF2-40B4-BE49-F238E27FC236}">
                <a16:creationId xmlns:a16="http://schemas.microsoft.com/office/drawing/2014/main" id="{95D15505-1D66-4EA9-9756-DFDA23417FE7}"/>
              </a:ext>
            </a:extLst>
          </p:cNvPr>
          <p:cNvSpPr/>
          <p:nvPr/>
        </p:nvSpPr>
        <p:spPr bwMode="auto">
          <a:xfrm>
            <a:off x="8007382" y="4302904"/>
            <a:ext cx="425942" cy="307853"/>
          </a:xfrm>
          <a:prstGeom prst="rect">
            <a:avLst/>
          </a:prstGeom>
          <a:noFill/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89617" tIns="44808" rIns="89617" bIns="44808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0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65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09" name="Rectangle 208">
            <a:extLst>
              <a:ext uri="{FF2B5EF4-FFF2-40B4-BE49-F238E27FC236}">
                <a16:creationId xmlns:a16="http://schemas.microsoft.com/office/drawing/2014/main" id="{E8C006FE-C997-4A7A-84D9-AB69550D188C}"/>
              </a:ext>
            </a:extLst>
          </p:cNvPr>
          <p:cNvSpPr/>
          <p:nvPr/>
        </p:nvSpPr>
        <p:spPr bwMode="auto">
          <a:xfrm>
            <a:off x="8542449" y="4302904"/>
            <a:ext cx="425942" cy="307853"/>
          </a:xfrm>
          <a:prstGeom prst="rect">
            <a:avLst/>
          </a:prstGeom>
          <a:noFill/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89617" tIns="44808" rIns="89617" bIns="44808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0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65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04" name="Oval 21">
            <a:extLst>
              <a:ext uri="{FF2B5EF4-FFF2-40B4-BE49-F238E27FC236}">
                <a16:creationId xmlns:a16="http://schemas.microsoft.com/office/drawing/2014/main" id="{9CAA5A36-CBB7-477D-A744-0B98DEE39B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97158" y="3789310"/>
            <a:ext cx="43530" cy="43412"/>
          </a:xfrm>
          <a:prstGeom prst="ellipse">
            <a:avLst/>
          </a:pr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9617" tIns="44808" rIns="89617" bIns="44808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0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65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AF5B84D8-4B81-43F8-A7E7-86E8971A1F86}"/>
              </a:ext>
            </a:extLst>
          </p:cNvPr>
          <p:cNvCxnSpPr/>
          <p:nvPr/>
        </p:nvCxnSpPr>
        <p:spPr>
          <a:xfrm>
            <a:off x="8184123" y="4737377"/>
            <a:ext cx="1239419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9825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E7CD391-69EB-48F4-B7D3-5CFB1B3B6B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427" y="1200945"/>
            <a:ext cx="7167817" cy="45742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53AF825-3026-44B4-A05F-CCA8130200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6366" y="2162101"/>
            <a:ext cx="1892501" cy="304028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3AC633D-5FB1-463B-9B5F-F6EABD9A455B}"/>
              </a:ext>
            </a:extLst>
          </p:cNvPr>
          <p:cNvSpPr/>
          <p:nvPr/>
        </p:nvSpPr>
        <p:spPr bwMode="auto">
          <a:xfrm>
            <a:off x="5645727" y="1968137"/>
            <a:ext cx="1991517" cy="3666309"/>
          </a:xfrm>
          <a:prstGeom prst="rect">
            <a:avLst/>
          </a:prstGeom>
          <a:noFill/>
          <a:ln w="38100" cap="sq">
            <a:solidFill>
              <a:schemeClr val="accent1"/>
            </a:solidFill>
            <a:miter lim="800000"/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102" fontAlgn="base">
              <a:spcBef>
                <a:spcPct val="0"/>
              </a:spcBef>
              <a:spcAft>
                <a:spcPct val="0"/>
              </a:spcAft>
            </a:pPr>
            <a:endParaRPr lang="en-US" sz="196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Add-ins in Office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/>
          <a:srcRect b="925"/>
          <a:stretch/>
        </p:blipFill>
        <p:spPr>
          <a:xfrm>
            <a:off x="1827564" y="1443413"/>
            <a:ext cx="7163856" cy="4570704"/>
          </a:xfrm>
          <a:prstGeom prst="rect">
            <a:avLst/>
          </a:prstGeom>
          <a:ln w="6350">
            <a:solidFill>
              <a:schemeClr val="bg2">
                <a:lumMod val="85000"/>
              </a:schemeClr>
            </a:solidFill>
          </a:ln>
        </p:spPr>
      </p:pic>
      <p:sp>
        <p:nvSpPr>
          <p:cNvPr id="43" name="Rectangle 42"/>
          <p:cNvSpPr/>
          <p:nvPr/>
        </p:nvSpPr>
        <p:spPr bwMode="auto">
          <a:xfrm>
            <a:off x="1827565" y="2506552"/>
            <a:ext cx="1783306" cy="3345597"/>
          </a:xfrm>
          <a:prstGeom prst="rect">
            <a:avLst/>
          </a:prstGeom>
          <a:noFill/>
          <a:ln w="38100" cap="sq">
            <a:solidFill>
              <a:schemeClr val="accent1"/>
            </a:solidFill>
            <a:miter lim="800000"/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102" fontAlgn="base">
              <a:spcBef>
                <a:spcPct val="0"/>
              </a:spcBef>
              <a:spcAft>
                <a:spcPct val="0"/>
              </a:spcAft>
            </a:pPr>
            <a:endParaRPr lang="en-US" sz="196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/>
          <a:srcRect b="908"/>
          <a:stretch/>
        </p:blipFill>
        <p:spPr>
          <a:xfrm>
            <a:off x="3208630" y="1698545"/>
            <a:ext cx="7162631" cy="4570704"/>
          </a:xfrm>
          <a:prstGeom prst="rect">
            <a:avLst/>
          </a:prstGeom>
          <a:ln w="6350">
            <a:solidFill>
              <a:schemeClr val="bg2">
                <a:lumMod val="85000"/>
              </a:schemeClr>
            </a:solidFill>
          </a:ln>
        </p:spPr>
      </p:pic>
      <p:sp>
        <p:nvSpPr>
          <p:cNvPr id="44" name="Rectangle 43"/>
          <p:cNvSpPr/>
          <p:nvPr/>
        </p:nvSpPr>
        <p:spPr bwMode="auto">
          <a:xfrm>
            <a:off x="8587956" y="2045890"/>
            <a:ext cx="1783306" cy="4067717"/>
          </a:xfrm>
          <a:prstGeom prst="rect">
            <a:avLst/>
          </a:prstGeom>
          <a:noFill/>
          <a:ln w="38100" cap="sq">
            <a:solidFill>
              <a:schemeClr val="accent1"/>
            </a:solidFill>
            <a:miter lim="800000"/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102" fontAlgn="base">
              <a:spcBef>
                <a:spcPct val="0"/>
              </a:spcBef>
              <a:spcAft>
                <a:spcPct val="0"/>
              </a:spcAft>
            </a:pPr>
            <a:endParaRPr lang="en-US" sz="196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867152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1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1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43" grpId="0" animBg="1"/>
      <p:bldP spid="4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/>
        </p:nvSpPr>
        <p:spPr>
          <a:xfrm>
            <a:off x="696750" y="2204633"/>
            <a:ext cx="4478365" cy="13693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1" indent="0" algn="l" defTabSz="913927" rtl="0" eaLnBrk="1" fontAlgn="base" latinLnBrk="0" hangingPunct="1">
              <a:lnSpc>
                <a:spcPct val="114000"/>
              </a:lnSpc>
              <a:spcBef>
                <a:spcPct val="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3800" b="0" i="0" u="none" strike="noStrike" cap="none" spc="-50" normalizeH="0" noProof="0" dirty="0">
                <a:ln w="3175"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 Semibold" charset="0"/>
                <a:ea typeface="Segoe UI Semibold" charset="0"/>
                <a:cs typeface="Segoe UI Semibold" charset="0"/>
              </a:rPr>
              <a:t>Make your solution </a:t>
            </a:r>
            <a:br>
              <a:rPr kumimoji="0" lang="en-US" sz="3800" b="0" i="0" u="none" strike="noStrike" cap="none" spc="-50" normalizeH="0" noProof="0" dirty="0">
                <a:ln w="3175"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 Semibold" charset="0"/>
                <a:ea typeface="Segoe UI Semibold" charset="0"/>
                <a:cs typeface="Segoe UI Semibold" charset="0"/>
              </a:rPr>
            </a:br>
            <a:r>
              <a:rPr kumimoji="0" lang="en-US" sz="3800" b="0" i="0" u="none" strike="noStrike" cap="none" spc="-50" normalizeH="0" noProof="0" dirty="0">
                <a:ln w="3175"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 Semibold" charset="0"/>
                <a:ea typeface="Segoe UI Semibold" charset="0"/>
                <a:cs typeface="Segoe UI Semibold" charset="0"/>
              </a:rPr>
              <a:t>part of Office</a:t>
            </a:r>
          </a:p>
        </p:txBody>
      </p:sp>
      <p:sp>
        <p:nvSpPr>
          <p:cNvPr id="65" name="Rectangle 64"/>
          <p:cNvSpPr/>
          <p:nvPr/>
        </p:nvSpPr>
        <p:spPr>
          <a:xfrm>
            <a:off x="696750" y="3873798"/>
            <a:ext cx="4332449" cy="8316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1" indent="0" algn="l" defTabSz="913927" rtl="0" eaLnBrk="1" fontAlgn="base" latinLnBrk="0" hangingPunct="1">
              <a:lnSpc>
                <a:spcPct val="114000"/>
              </a:lnSpc>
              <a:spcBef>
                <a:spcPct val="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-50" normalizeH="0" noProof="0" dirty="0">
                <a:ln w="3175"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 (body)"/>
                <a:ea typeface="Segoe UI" panose="020B0502040204020203" pitchFamily="34" charset="0"/>
                <a:cs typeface="Segoe UI Semilight" panose="020B0402040204020203" pitchFamily="34" charset="0"/>
              </a:rPr>
              <a:t>Extend Office applications across platforms using web technologies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7C9929A-4488-44A5-9962-E5CA14A18212}"/>
              </a:ext>
            </a:extLst>
          </p:cNvPr>
          <p:cNvGrpSpPr/>
          <p:nvPr/>
        </p:nvGrpSpPr>
        <p:grpSpPr>
          <a:xfrm>
            <a:off x="5745374" y="2308629"/>
            <a:ext cx="6445451" cy="2240744"/>
            <a:chOff x="5860580" y="2354425"/>
            <a:chExt cx="6574696" cy="2285676"/>
          </a:xfrm>
        </p:grpSpPr>
        <p:grpSp>
          <p:nvGrpSpPr>
            <p:cNvPr id="10" name="Group 9"/>
            <p:cNvGrpSpPr/>
            <p:nvPr/>
          </p:nvGrpSpPr>
          <p:grpSpPr>
            <a:xfrm>
              <a:off x="5860580" y="2354425"/>
              <a:ext cx="6574696" cy="2285676"/>
              <a:chOff x="5860529" y="2354262"/>
              <a:chExt cx="6575629" cy="2286000"/>
            </a:xfrm>
          </p:grpSpPr>
          <p:sp>
            <p:nvSpPr>
              <p:cNvPr id="7" name="Rectangle 6"/>
              <p:cNvSpPr/>
              <p:nvPr/>
            </p:nvSpPr>
            <p:spPr bwMode="auto">
              <a:xfrm>
                <a:off x="8504238" y="2354262"/>
                <a:ext cx="3931920" cy="22860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79259" tIns="143407" rIns="179259" bIns="143407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3927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745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 Semibold" panose="020B0702040204020203" pitchFamily="34" charset="0"/>
                  <a:ea typeface="Segoe UI" pitchFamily="34" charset="0"/>
                  <a:cs typeface="Segoe UI Semibold" panose="020B0702040204020203" pitchFamily="34" charset="0"/>
                </a:endParaRPr>
              </a:p>
            </p:txBody>
          </p:sp>
          <p:sp>
            <p:nvSpPr>
              <p:cNvPr id="73" name="r2"/>
              <p:cNvSpPr/>
              <p:nvPr/>
            </p:nvSpPr>
            <p:spPr bwMode="auto">
              <a:xfrm>
                <a:off x="5860529" y="2354262"/>
                <a:ext cx="2560320" cy="2286000"/>
              </a:xfrm>
              <a:prstGeom prst="rect">
                <a:avLst/>
              </a:prstGeom>
              <a:solidFill>
                <a:srgbClr val="235689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268889" tIns="89630" rIns="179259" bIns="896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8962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353" b="0" i="0" u="none" strike="noStrike" kern="0" cap="none" spc="-2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" panose="020B0702040204020203" pitchFamily="34" charset="0"/>
                    <a:ea typeface="+mn-ea"/>
                    <a:cs typeface="Segoe UI Semibold" panose="020B0702040204020203" pitchFamily="34" charset="0"/>
                  </a:rPr>
                  <a:t>Cross </a:t>
                </a:r>
              </a:p>
              <a:p>
                <a:pPr marL="0" marR="0" lvl="0" indent="0" algn="l" defTabSz="8962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353" b="0" i="0" u="none" strike="noStrike" kern="0" cap="none" spc="-2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" panose="020B0702040204020203" pitchFamily="34" charset="0"/>
                    <a:ea typeface="+mn-ea"/>
                    <a:cs typeface="Segoe UI Semibold" panose="020B0702040204020203" pitchFamily="34" charset="0"/>
                  </a:rPr>
                  <a:t>platform</a:t>
                </a:r>
              </a:p>
            </p:txBody>
          </p:sp>
          <p:sp>
            <p:nvSpPr>
              <p:cNvPr id="74" name="r2"/>
              <p:cNvSpPr/>
              <p:nvPr/>
            </p:nvSpPr>
            <p:spPr bwMode="auto">
              <a:xfrm>
                <a:off x="8420848" y="2354262"/>
                <a:ext cx="83389" cy="2286000"/>
              </a:xfrm>
              <a:prstGeom prst="rect">
                <a:avLst/>
              </a:prstGeom>
              <a:solidFill>
                <a:srgbClr val="163555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268889" tIns="268889" rIns="179259" bIns="143407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8962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353" b="0" i="0" u="none" strike="noStrike" kern="0" cap="none" spc="-20" normalizeH="0" baseline="0" noProof="0">
                  <a:ln>
                    <a:noFill/>
                  </a:ln>
                  <a:gradFill>
                    <a:gsLst>
                      <a:gs pos="0">
                        <a:srgbClr val="F1EFED"/>
                      </a:gs>
                      <a:gs pos="74000">
                        <a:srgbClr val="F1EFED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endParaRPr>
              </a:p>
            </p:txBody>
          </p: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A71BEE9C-60BA-405C-8DDC-5A43A086FE55}"/>
                </a:ext>
              </a:extLst>
            </p:cNvPr>
            <p:cNvGrpSpPr/>
            <p:nvPr/>
          </p:nvGrpSpPr>
          <p:grpSpPr>
            <a:xfrm>
              <a:off x="10359027" y="2911929"/>
              <a:ext cx="1886332" cy="1336233"/>
              <a:chOff x="10305156" y="2932718"/>
              <a:chExt cx="1886332" cy="1336233"/>
            </a:xfrm>
          </p:grpSpPr>
          <p:pic>
            <p:nvPicPr>
              <p:cNvPr id="43" name="Picture 42">
                <a:extLst>
                  <a:ext uri="{FF2B5EF4-FFF2-40B4-BE49-F238E27FC236}">
                    <a16:creationId xmlns:a16="http://schemas.microsoft.com/office/drawing/2014/main" id="{F5B9D20C-C4DF-420C-9CA4-D937B713783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r="5237"/>
              <a:stretch/>
            </p:blipFill>
            <p:spPr>
              <a:xfrm>
                <a:off x="10562667" y="3012832"/>
                <a:ext cx="1362840" cy="898768"/>
              </a:xfrm>
              <a:prstGeom prst="rect">
                <a:avLst/>
              </a:prstGeom>
            </p:spPr>
          </p:pic>
          <p:pic>
            <p:nvPicPr>
              <p:cNvPr id="44" name="Picture 43">
                <a:extLst>
                  <a:ext uri="{FF2B5EF4-FFF2-40B4-BE49-F238E27FC236}">
                    <a16:creationId xmlns:a16="http://schemas.microsoft.com/office/drawing/2014/main" id="{ECAA2C2F-77BF-4666-84B6-1EDD61E11A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305156" y="2932718"/>
                <a:ext cx="1886332" cy="1336233"/>
              </a:xfrm>
              <a:prstGeom prst="rect">
                <a:avLst/>
              </a:prstGeom>
            </p:spPr>
          </p:pic>
        </p:grpSp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310AAB39-53D9-4436-99C2-E13E027B3D2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75532" y="2457658"/>
              <a:ext cx="1226392" cy="865285"/>
            </a:xfrm>
            <a:prstGeom prst="rect">
              <a:avLst/>
            </a:prstGeom>
          </p:spPr>
        </p:pic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28BD9212-71B0-4646-BF5D-32BBA0DEDC7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62426" y="3464013"/>
              <a:ext cx="1807624" cy="1051708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C99C43BF-6CAF-4FE2-9F54-68DEA8362EA6}"/>
              </a:ext>
            </a:extLst>
          </p:cNvPr>
          <p:cNvGrpSpPr/>
          <p:nvPr/>
        </p:nvGrpSpPr>
        <p:grpSpPr>
          <a:xfrm>
            <a:off x="5745374" y="975"/>
            <a:ext cx="6128501" cy="2240743"/>
            <a:chOff x="5860580" y="497"/>
            <a:chExt cx="6251390" cy="2285675"/>
          </a:xfrm>
        </p:grpSpPr>
        <p:grpSp>
          <p:nvGrpSpPr>
            <p:cNvPr id="9" name="Group 8"/>
            <p:cNvGrpSpPr/>
            <p:nvPr/>
          </p:nvGrpSpPr>
          <p:grpSpPr>
            <a:xfrm>
              <a:off x="5860580" y="497"/>
              <a:ext cx="2643333" cy="2285675"/>
              <a:chOff x="5860529" y="0"/>
              <a:chExt cx="2643708" cy="2286000"/>
            </a:xfrm>
          </p:grpSpPr>
          <p:sp>
            <p:nvSpPr>
              <p:cNvPr id="69" name="r1"/>
              <p:cNvSpPr/>
              <p:nvPr/>
            </p:nvSpPr>
            <p:spPr bwMode="auto">
              <a:xfrm>
                <a:off x="5860529" y="0"/>
                <a:ext cx="2560320" cy="2286000"/>
              </a:xfrm>
              <a:prstGeom prst="rect">
                <a:avLst/>
              </a:prstGeom>
              <a:solidFill>
                <a:srgbClr val="235689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268889" tIns="89630" rIns="179259" bIns="896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8962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353" b="0" i="0" u="none" strike="noStrike" kern="0" cap="none" spc="-2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" panose="020B0702040204020203" pitchFamily="34" charset="0"/>
                    <a:ea typeface="+mn-ea"/>
                    <a:cs typeface="Segoe UI Semibold" panose="020B0702040204020203" pitchFamily="34" charset="0"/>
                  </a:rPr>
                  <a:t>Web technologies</a:t>
                </a:r>
              </a:p>
            </p:txBody>
          </p:sp>
          <p:sp>
            <p:nvSpPr>
              <p:cNvPr id="70" name="r1"/>
              <p:cNvSpPr/>
              <p:nvPr/>
            </p:nvSpPr>
            <p:spPr bwMode="auto">
              <a:xfrm>
                <a:off x="8420848" y="0"/>
                <a:ext cx="83389" cy="2286000"/>
              </a:xfrm>
              <a:prstGeom prst="rect">
                <a:avLst/>
              </a:prstGeom>
              <a:solidFill>
                <a:srgbClr val="163555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268889" tIns="268889" rIns="179259" bIns="143407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8962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353" b="0" i="0" u="none" strike="noStrike" kern="0" cap="none" spc="-20" normalizeH="0" baseline="0" noProof="0">
                  <a:ln>
                    <a:noFill/>
                  </a:ln>
                  <a:gradFill>
                    <a:gsLst>
                      <a:gs pos="0">
                        <a:srgbClr val="F1EFED"/>
                      </a:gs>
                      <a:gs pos="74000">
                        <a:srgbClr val="F1EFED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endParaRPr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A694F57B-1766-4938-BC5A-19AC33915BF5}"/>
                </a:ext>
              </a:extLst>
            </p:cNvPr>
            <p:cNvGrpSpPr/>
            <p:nvPr/>
          </p:nvGrpSpPr>
          <p:grpSpPr>
            <a:xfrm>
              <a:off x="8828130" y="371752"/>
              <a:ext cx="3283840" cy="1607322"/>
              <a:chOff x="8901884" y="371752"/>
              <a:chExt cx="3283840" cy="1607322"/>
            </a:xfrm>
          </p:grpSpPr>
          <p:pic>
            <p:nvPicPr>
              <p:cNvPr id="46" name="Picture 45">
                <a:extLst>
                  <a:ext uri="{FF2B5EF4-FFF2-40B4-BE49-F238E27FC236}">
                    <a16:creationId xmlns:a16="http://schemas.microsoft.com/office/drawing/2014/main" id="{2480734D-ACDD-4FA2-B1DE-17BCDB08B86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27727" r="27550" b="9086"/>
              <a:stretch/>
            </p:blipFill>
            <p:spPr>
              <a:xfrm>
                <a:off x="9232181" y="371752"/>
                <a:ext cx="565483" cy="689717"/>
              </a:xfrm>
              <a:prstGeom prst="rect">
                <a:avLst/>
              </a:prstGeom>
            </p:spPr>
          </p:pic>
          <p:pic>
            <p:nvPicPr>
              <p:cNvPr id="47" name="Picture 46">
                <a:extLst>
                  <a:ext uri="{FF2B5EF4-FFF2-40B4-BE49-F238E27FC236}">
                    <a16:creationId xmlns:a16="http://schemas.microsoft.com/office/drawing/2014/main" id="{ED463A82-4535-44D2-84D4-C2BDC6C979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72886" y="1354254"/>
                <a:ext cx="624820" cy="624820"/>
              </a:xfrm>
              <a:prstGeom prst="rect">
                <a:avLst/>
              </a:prstGeom>
            </p:spPr>
          </p:pic>
          <p:pic>
            <p:nvPicPr>
              <p:cNvPr id="48" name="Picture 47">
                <a:extLst>
                  <a:ext uri="{FF2B5EF4-FFF2-40B4-BE49-F238E27FC236}">
                    <a16:creationId xmlns:a16="http://schemas.microsoft.com/office/drawing/2014/main" id="{E4A2F0D7-501D-4EB0-933B-92083BA348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707254" y="1329626"/>
                <a:ext cx="615692" cy="615691"/>
              </a:xfrm>
              <a:prstGeom prst="rect">
                <a:avLst/>
              </a:prstGeom>
            </p:spPr>
          </p:pic>
          <p:pic>
            <p:nvPicPr>
              <p:cNvPr id="50" name="Picture 49">
                <a:extLst>
                  <a:ext uri="{FF2B5EF4-FFF2-40B4-BE49-F238E27FC236}">
                    <a16:creationId xmlns:a16="http://schemas.microsoft.com/office/drawing/2014/main" id="{E8FDB371-8938-4B81-B6B0-0C434F0EFD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349584" y="471945"/>
                <a:ext cx="539161" cy="539161"/>
              </a:xfrm>
              <a:prstGeom prst="rect">
                <a:avLst/>
              </a:prstGeom>
            </p:spPr>
          </p:pic>
          <p:pic>
            <p:nvPicPr>
              <p:cNvPr id="51" name="Picture 50">
                <a:extLst>
                  <a:ext uri="{FF2B5EF4-FFF2-40B4-BE49-F238E27FC236}">
                    <a16:creationId xmlns:a16="http://schemas.microsoft.com/office/drawing/2014/main" id="{F09B2623-23D4-486C-9B27-EAB6E19DE30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422" t="13650" r="23861" b="19342"/>
              <a:stretch/>
            </p:blipFill>
            <p:spPr>
              <a:xfrm>
                <a:off x="11517806" y="1295869"/>
                <a:ext cx="667918" cy="683205"/>
              </a:xfrm>
              <a:prstGeom prst="rect">
                <a:avLst/>
              </a:prstGeom>
            </p:spPr>
          </p:pic>
          <p:pic>
            <p:nvPicPr>
              <p:cNvPr id="52" name="Picture 51">
                <a:extLst>
                  <a:ext uri="{FF2B5EF4-FFF2-40B4-BE49-F238E27FC236}">
                    <a16:creationId xmlns:a16="http://schemas.microsoft.com/office/drawing/2014/main" id="{467B39D9-C562-4453-96C3-C2779E46E14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/>
              <a:srcRect l="57299"/>
              <a:stretch/>
            </p:blipFill>
            <p:spPr>
              <a:xfrm>
                <a:off x="8901884" y="1329601"/>
                <a:ext cx="439472" cy="615740"/>
              </a:xfrm>
              <a:prstGeom prst="rect">
                <a:avLst/>
              </a:prstGeom>
            </p:spPr>
          </p:pic>
          <p:pic>
            <p:nvPicPr>
              <p:cNvPr id="53" name="Picture 52">
                <a:extLst>
                  <a:ext uri="{FF2B5EF4-FFF2-40B4-BE49-F238E27FC236}">
                    <a16:creationId xmlns:a16="http://schemas.microsoft.com/office/drawing/2014/main" id="{000D1BEC-1760-4D1D-9F96-07FDF2331F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1440666" y="374548"/>
                <a:ext cx="488152" cy="675845"/>
              </a:xfrm>
              <a:prstGeom prst="rect">
                <a:avLst/>
              </a:prstGeom>
            </p:spPr>
          </p:pic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9CD76D76-36B0-44B9-8286-A52839F036F8}"/>
              </a:ext>
            </a:extLst>
          </p:cNvPr>
          <p:cNvGrpSpPr/>
          <p:nvPr/>
        </p:nvGrpSpPr>
        <p:grpSpPr>
          <a:xfrm>
            <a:off x="5745374" y="4616284"/>
            <a:ext cx="6002823" cy="2240744"/>
            <a:chOff x="5860580" y="4708353"/>
            <a:chExt cx="6123192" cy="2285676"/>
          </a:xfrm>
        </p:grpSpPr>
        <p:grpSp>
          <p:nvGrpSpPr>
            <p:cNvPr id="11" name="Group 10"/>
            <p:cNvGrpSpPr/>
            <p:nvPr/>
          </p:nvGrpSpPr>
          <p:grpSpPr>
            <a:xfrm>
              <a:off x="5860580" y="4708353"/>
              <a:ext cx="2643333" cy="2285676"/>
              <a:chOff x="5860529" y="4708525"/>
              <a:chExt cx="2643708" cy="2286000"/>
            </a:xfrm>
          </p:grpSpPr>
          <p:sp>
            <p:nvSpPr>
              <p:cNvPr id="77" name="r3"/>
              <p:cNvSpPr/>
              <p:nvPr/>
            </p:nvSpPr>
            <p:spPr bwMode="auto">
              <a:xfrm>
                <a:off x="5860529" y="4708525"/>
                <a:ext cx="2560320" cy="2286000"/>
              </a:xfrm>
              <a:prstGeom prst="rect">
                <a:avLst/>
              </a:prstGeom>
              <a:solidFill>
                <a:srgbClr val="235689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268889" tIns="89630" rIns="179259" bIns="896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8962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353" b="0" i="0" u="none" strike="noStrike" kern="0" cap="none" spc="-2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" panose="020B0702040204020203" pitchFamily="34" charset="0"/>
                    <a:ea typeface="+mn-ea"/>
                    <a:cs typeface="Segoe UI Semibold" panose="020B0702040204020203" pitchFamily="34" charset="0"/>
                  </a:rPr>
                  <a:t>Modern distribution</a:t>
                </a:r>
              </a:p>
            </p:txBody>
          </p:sp>
          <p:sp>
            <p:nvSpPr>
              <p:cNvPr id="78" name="r3"/>
              <p:cNvSpPr/>
              <p:nvPr/>
            </p:nvSpPr>
            <p:spPr bwMode="auto">
              <a:xfrm>
                <a:off x="8420848" y="4708525"/>
                <a:ext cx="83389" cy="2286000"/>
              </a:xfrm>
              <a:prstGeom prst="rect">
                <a:avLst/>
              </a:prstGeom>
              <a:solidFill>
                <a:srgbClr val="163555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268889" tIns="268889" rIns="179259" bIns="143407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8962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353" b="0" i="0" u="none" strike="noStrike" kern="0" cap="none" spc="-20" normalizeH="0" baseline="0" noProof="0">
                  <a:ln>
                    <a:noFill/>
                  </a:ln>
                  <a:gradFill>
                    <a:gsLst>
                      <a:gs pos="0">
                        <a:srgbClr val="F1EFED"/>
                      </a:gs>
                      <a:gs pos="74000">
                        <a:srgbClr val="F1EFED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endParaRPr>
              </a:p>
            </p:txBody>
          </p:sp>
        </p:grpSp>
        <p:grpSp>
          <p:nvGrpSpPr>
            <p:cNvPr id="54" name="c3">
              <a:extLst>
                <a:ext uri="{FF2B5EF4-FFF2-40B4-BE49-F238E27FC236}">
                  <a16:creationId xmlns:a16="http://schemas.microsoft.com/office/drawing/2014/main" id="{BDF575A9-324A-4765-A163-4E125027D9BA}"/>
                </a:ext>
              </a:extLst>
            </p:cNvPr>
            <p:cNvGrpSpPr/>
            <p:nvPr/>
          </p:nvGrpSpPr>
          <p:grpSpPr>
            <a:xfrm>
              <a:off x="9171900" y="4947767"/>
              <a:ext cx="2811872" cy="1736342"/>
              <a:chOff x="9280092" y="2874738"/>
              <a:chExt cx="2008974" cy="1227487"/>
            </a:xfrm>
          </p:grpSpPr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4E694A01-9679-418E-894E-9EFDA248F747}"/>
                  </a:ext>
                </a:extLst>
              </p:cNvPr>
              <p:cNvGrpSpPr/>
              <p:nvPr/>
            </p:nvGrpSpPr>
            <p:grpSpPr>
              <a:xfrm>
                <a:off x="10417990" y="2993670"/>
                <a:ext cx="277842" cy="411848"/>
                <a:chOff x="9236617" y="2558737"/>
                <a:chExt cx="286395" cy="424529"/>
              </a:xfrm>
            </p:grpSpPr>
            <p:pic>
              <p:nvPicPr>
                <p:cNvPr id="60" name="Picture 59">
                  <a:extLst>
                    <a:ext uri="{FF2B5EF4-FFF2-40B4-BE49-F238E27FC236}">
                      <a16:creationId xmlns:a16="http://schemas.microsoft.com/office/drawing/2014/main" id="{E347F3FD-304D-4E27-B511-3881467EE6F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9236617" y="2558737"/>
                  <a:ext cx="284777" cy="273825"/>
                </a:xfrm>
                <a:prstGeom prst="rect">
                  <a:avLst/>
                </a:prstGeom>
              </p:spPr>
            </p:pic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289F81D1-D31A-41B4-8F50-531B2F0C6F84}"/>
                    </a:ext>
                  </a:extLst>
                </p:cNvPr>
                <p:cNvSpPr txBox="1"/>
                <p:nvPr/>
              </p:nvSpPr>
              <p:spPr>
                <a:xfrm>
                  <a:off x="9259289" y="2862205"/>
                  <a:ext cx="263723" cy="12106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896386" rtl="0" eaLnBrk="1" fontAlgn="auto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588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76" b="0" i="0" u="none" strike="noStrike" kern="0" cap="none" spc="0" normalizeH="0" baseline="0" noProof="0">
                      <a:ln>
                        <a:noFill/>
                      </a:ln>
                      <a:gradFill>
                        <a:gsLst>
                          <a:gs pos="2917">
                            <a:srgbClr val="505050"/>
                          </a:gs>
                          <a:gs pos="30000">
                            <a:srgbClr val="505050"/>
                          </a:gs>
                        </a:gsLst>
                        <a:lin ang="5400000" scaled="0"/>
                      </a:gradFill>
                      <a:effectLst/>
                      <a:uLnTx/>
                      <a:uFillTx/>
                      <a:latin typeface="Segoe UI"/>
                      <a:ea typeface="+mn-ea"/>
                      <a:cs typeface="+mn-cs"/>
                    </a:rPr>
                    <a:t>Store</a:t>
                  </a:r>
                </a:p>
              </p:txBody>
            </p:sp>
          </p:grp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4B781014-2937-4D6B-8A5D-6C594F74A5C3}"/>
                  </a:ext>
                </a:extLst>
              </p:cNvPr>
              <p:cNvGrpSpPr/>
              <p:nvPr/>
            </p:nvGrpSpPr>
            <p:grpSpPr>
              <a:xfrm>
                <a:off x="9454044" y="3451237"/>
                <a:ext cx="1595623" cy="499551"/>
                <a:chOff x="9725271" y="2499850"/>
                <a:chExt cx="1644748" cy="514932"/>
              </a:xfrm>
            </p:grpSpPr>
            <p:pic>
              <p:nvPicPr>
                <p:cNvPr id="58" name="Picture 57">
                  <a:extLst>
                    <a:ext uri="{FF2B5EF4-FFF2-40B4-BE49-F238E27FC236}">
                      <a16:creationId xmlns:a16="http://schemas.microsoft.com/office/drawing/2014/main" id="{A6A03FC3-89D8-4D66-A178-C9BF11ACAB2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9725271" y="2499850"/>
                  <a:ext cx="1487446" cy="514932"/>
                </a:xfrm>
                <a:prstGeom prst="rect">
                  <a:avLst/>
                </a:prstGeom>
              </p:spPr>
            </p:pic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81A33CF7-A5C2-43E8-9460-16AB4575C708}"/>
                    </a:ext>
                  </a:extLst>
                </p:cNvPr>
                <p:cNvSpPr txBox="1"/>
                <p:nvPr/>
              </p:nvSpPr>
              <p:spPr>
                <a:xfrm>
                  <a:off x="10164598" y="2886294"/>
                  <a:ext cx="1205421" cy="12106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896386" rtl="0" eaLnBrk="1" fontAlgn="auto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588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76" b="0" i="0" u="none" strike="noStrike" kern="0" cap="none" spc="0" normalizeH="0" baseline="0" noProof="0">
                      <a:ln>
                        <a:noFill/>
                      </a:ln>
                      <a:gradFill>
                        <a:gsLst>
                          <a:gs pos="2917">
                            <a:srgbClr val="505050"/>
                          </a:gs>
                          <a:gs pos="30000">
                            <a:srgbClr val="505050"/>
                          </a:gs>
                        </a:gsLst>
                        <a:lin ang="5400000" scaled="0"/>
                      </a:gradFill>
                      <a:effectLst/>
                      <a:uLnTx/>
                      <a:uFillTx/>
                      <a:latin typeface="Segoe UI"/>
                      <a:ea typeface="+mn-ea"/>
                      <a:cs typeface="+mn-cs"/>
                    </a:rPr>
                    <a:t>Centralized Deployment</a:t>
                  </a:r>
                </a:p>
              </p:txBody>
            </p:sp>
          </p:grpSp>
          <p:sp>
            <p:nvSpPr>
              <p:cNvPr id="57" name="Freeform 67">
                <a:extLst>
                  <a:ext uri="{FF2B5EF4-FFF2-40B4-BE49-F238E27FC236}">
                    <a16:creationId xmlns:a16="http://schemas.microsoft.com/office/drawing/2014/main" id="{9BE4F119-FDE2-430F-ABEF-A1CDD0BBD697}"/>
                  </a:ext>
                </a:extLst>
              </p:cNvPr>
              <p:cNvSpPr/>
              <p:nvPr/>
            </p:nvSpPr>
            <p:spPr bwMode="auto">
              <a:xfrm>
                <a:off x="9280092" y="2874738"/>
                <a:ext cx="2008974" cy="1227487"/>
              </a:xfrm>
              <a:custGeom>
                <a:avLst/>
                <a:gdLst>
                  <a:gd name="connsiteX0" fmla="*/ 0 w 5842115"/>
                  <a:gd name="connsiteY0" fmla="*/ 2456114 h 3584946"/>
                  <a:gd name="connsiteX1" fmla="*/ 0 w 5842115"/>
                  <a:gd name="connsiteY1" fmla="*/ 2456115 h 3584946"/>
                  <a:gd name="connsiteX2" fmla="*/ 0 w 5842115"/>
                  <a:gd name="connsiteY2" fmla="*/ 2456115 h 3584946"/>
                  <a:gd name="connsiteX3" fmla="*/ 3840152 w 5842115"/>
                  <a:gd name="connsiteY3" fmla="*/ 0 h 3584946"/>
                  <a:gd name="connsiteX4" fmla="*/ 4998404 w 5842115"/>
                  <a:gd name="connsiteY4" fmla="*/ 1158252 h 3584946"/>
                  <a:gd name="connsiteX5" fmla="*/ 4978085 w 5842115"/>
                  <a:gd name="connsiteY5" fmla="*/ 1359809 h 3584946"/>
                  <a:gd name="connsiteX6" fmla="*/ 5048964 w 5842115"/>
                  <a:gd name="connsiteY6" fmla="*/ 1378034 h 3584946"/>
                  <a:gd name="connsiteX7" fmla="*/ 5842115 w 5842115"/>
                  <a:gd name="connsiteY7" fmla="*/ 2456115 h 3584946"/>
                  <a:gd name="connsiteX8" fmla="*/ 5842114 w 5842115"/>
                  <a:gd name="connsiteY8" fmla="*/ 2456115 h 3584946"/>
                  <a:gd name="connsiteX9" fmla="*/ 4713283 w 5842115"/>
                  <a:gd name="connsiteY9" fmla="*/ 3584946 h 3584946"/>
                  <a:gd name="connsiteX10" fmla="*/ 1128831 w 5842115"/>
                  <a:gd name="connsiteY10" fmla="*/ 3584945 h 3584946"/>
                  <a:gd name="connsiteX11" fmla="*/ 22934 w 5842115"/>
                  <a:gd name="connsiteY11" fmla="*/ 2683613 h 3584946"/>
                  <a:gd name="connsiteX12" fmla="*/ 0 w 5842115"/>
                  <a:gd name="connsiteY12" fmla="*/ 2456115 h 3584946"/>
                  <a:gd name="connsiteX13" fmla="*/ 22934 w 5842115"/>
                  <a:gd name="connsiteY13" fmla="*/ 2228616 h 3584946"/>
                  <a:gd name="connsiteX14" fmla="*/ 1128831 w 5842115"/>
                  <a:gd name="connsiteY14" fmla="*/ 1327284 h 3584946"/>
                  <a:gd name="connsiteX15" fmla="*/ 1209799 w 5842115"/>
                  <a:gd name="connsiteY15" fmla="*/ 1327284 h 3584946"/>
                  <a:gd name="connsiteX16" fmla="*/ 1243588 w 5842115"/>
                  <a:gd name="connsiteY16" fmla="*/ 1218433 h 3584946"/>
                  <a:gd name="connsiteX17" fmla="*/ 2310819 w 5842115"/>
                  <a:gd name="connsiteY17" fmla="*/ 511025 h 3584946"/>
                  <a:gd name="connsiteX18" fmla="*/ 2761663 w 5842115"/>
                  <a:gd name="connsiteY18" fmla="*/ 602046 h 3584946"/>
                  <a:gd name="connsiteX19" fmla="*/ 2815922 w 5842115"/>
                  <a:gd name="connsiteY19" fmla="*/ 628184 h 3584946"/>
                  <a:gd name="connsiteX20" fmla="*/ 2879711 w 5842115"/>
                  <a:gd name="connsiteY20" fmla="*/ 510662 h 3584946"/>
                  <a:gd name="connsiteX21" fmla="*/ 3840152 w 5842115"/>
                  <a:gd name="connsiteY21" fmla="*/ 0 h 35849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5842115" h="3584946">
                    <a:moveTo>
                      <a:pt x="0" y="2456114"/>
                    </a:moveTo>
                    <a:lnTo>
                      <a:pt x="0" y="2456115"/>
                    </a:lnTo>
                    <a:lnTo>
                      <a:pt x="0" y="2456115"/>
                    </a:lnTo>
                    <a:close/>
                    <a:moveTo>
                      <a:pt x="3840152" y="0"/>
                    </a:moveTo>
                    <a:cubicBezTo>
                      <a:pt x="4479837" y="0"/>
                      <a:pt x="4998404" y="518567"/>
                      <a:pt x="4998404" y="1158252"/>
                    </a:cubicBezTo>
                    <a:lnTo>
                      <a:pt x="4978085" y="1359809"/>
                    </a:lnTo>
                    <a:lnTo>
                      <a:pt x="5048964" y="1378034"/>
                    </a:lnTo>
                    <a:cubicBezTo>
                      <a:pt x="5508475" y="1520957"/>
                      <a:pt x="5842115" y="1949573"/>
                      <a:pt x="5842115" y="2456115"/>
                    </a:cubicBezTo>
                    <a:lnTo>
                      <a:pt x="5842114" y="2456115"/>
                    </a:lnTo>
                    <a:cubicBezTo>
                      <a:pt x="5842114" y="3079551"/>
                      <a:pt x="5336719" y="3584946"/>
                      <a:pt x="4713283" y="3584946"/>
                    </a:cubicBezTo>
                    <a:lnTo>
                      <a:pt x="1128831" y="3584945"/>
                    </a:lnTo>
                    <a:cubicBezTo>
                      <a:pt x="583324" y="3584945"/>
                      <a:pt x="128193" y="3198002"/>
                      <a:pt x="22934" y="2683613"/>
                    </a:cubicBezTo>
                    <a:lnTo>
                      <a:pt x="0" y="2456115"/>
                    </a:lnTo>
                    <a:lnTo>
                      <a:pt x="22934" y="2228616"/>
                    </a:lnTo>
                    <a:cubicBezTo>
                      <a:pt x="128193" y="1714227"/>
                      <a:pt x="583324" y="1327284"/>
                      <a:pt x="1128831" y="1327284"/>
                    </a:cubicBezTo>
                    <a:lnTo>
                      <a:pt x="1209799" y="1327284"/>
                    </a:lnTo>
                    <a:lnTo>
                      <a:pt x="1243588" y="1218433"/>
                    </a:lnTo>
                    <a:cubicBezTo>
                      <a:pt x="1419420" y="802719"/>
                      <a:pt x="1831055" y="511025"/>
                      <a:pt x="2310819" y="511025"/>
                    </a:cubicBezTo>
                    <a:cubicBezTo>
                      <a:pt x="2470740" y="511025"/>
                      <a:pt x="2623092" y="543436"/>
                      <a:pt x="2761663" y="602046"/>
                    </a:cubicBezTo>
                    <a:lnTo>
                      <a:pt x="2815922" y="628184"/>
                    </a:lnTo>
                    <a:lnTo>
                      <a:pt x="2879711" y="510662"/>
                    </a:lnTo>
                    <a:cubicBezTo>
                      <a:pt x="3087857" y="202565"/>
                      <a:pt x="3440349" y="0"/>
                      <a:pt x="3840152" y="0"/>
                    </a:cubicBezTo>
                    <a:close/>
                  </a:path>
                </a:pathLst>
              </a:custGeom>
              <a:noFill/>
              <a:ln w="28575">
                <a:solidFill>
                  <a:schemeClr val="bg1">
                    <a:lumMod val="75000"/>
                  </a:schemeClr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79285" tIns="143428" rIns="179285" bIns="1434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02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76" b="0" i="0" u="none" strike="noStrike" kern="1200" cap="none" spc="0" normalizeH="0" baseline="0" noProof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Segoe UI"/>
                  <a:ea typeface="Segoe UI" pitchFamily="34" charset="0"/>
                  <a:cs typeface="Segoe UI" pitchFamily="34" charset="0"/>
                </a:endParaRPr>
              </a:p>
            </p:txBody>
          </p:sp>
        </p:grp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84B31DF2-9188-4388-BE7E-396D5CE6D22D}"/>
              </a:ext>
            </a:extLst>
          </p:cNvPr>
          <p:cNvGrpSpPr/>
          <p:nvPr/>
        </p:nvGrpSpPr>
        <p:grpSpPr>
          <a:xfrm>
            <a:off x="866856" y="1290233"/>
            <a:ext cx="801235" cy="765190"/>
            <a:chOff x="4625609" y="3561847"/>
            <a:chExt cx="2418201" cy="2309420"/>
          </a:xfrm>
        </p:grpSpPr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0C8F187C-17CD-41A5-ADA3-61860FE761AE}"/>
                </a:ext>
              </a:extLst>
            </p:cNvPr>
            <p:cNvGrpSpPr/>
            <p:nvPr/>
          </p:nvGrpSpPr>
          <p:grpSpPr>
            <a:xfrm>
              <a:off x="4625609" y="3561847"/>
              <a:ext cx="2418201" cy="1472026"/>
              <a:chOff x="4625609" y="3561849"/>
              <a:chExt cx="2418201" cy="1472026"/>
            </a:xfrm>
          </p:grpSpPr>
          <p:sp>
            <p:nvSpPr>
              <p:cNvPr id="84" name="Oval 83">
                <a:extLst>
                  <a:ext uri="{FF2B5EF4-FFF2-40B4-BE49-F238E27FC236}">
                    <a16:creationId xmlns:a16="http://schemas.microsoft.com/office/drawing/2014/main" id="{128E8181-D4D1-46A0-9962-7D7121812149}"/>
                  </a:ext>
                </a:extLst>
              </p:cNvPr>
              <p:cNvSpPr/>
              <p:nvPr/>
            </p:nvSpPr>
            <p:spPr bwMode="auto">
              <a:xfrm>
                <a:off x="4945941" y="3593824"/>
                <a:ext cx="567918" cy="567919"/>
              </a:xfrm>
              <a:prstGeom prst="ellipse">
                <a:avLst/>
              </a:prstGeom>
              <a:noFill/>
              <a:ln w="31750" cap="flat" cmpd="sng" algn="ctr">
                <a:solidFill>
                  <a:srgbClr val="262626"/>
                </a:soli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79259" tIns="143407" rIns="179259" bIns="143407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3927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353" b="0" i="0" u="none" strike="noStrike" kern="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 Semilight"/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85" name="Oval 84">
                <a:extLst>
                  <a:ext uri="{FF2B5EF4-FFF2-40B4-BE49-F238E27FC236}">
                    <a16:creationId xmlns:a16="http://schemas.microsoft.com/office/drawing/2014/main" id="{4723C5B8-5BEF-47C8-89AF-1BDDB879C219}"/>
                  </a:ext>
                </a:extLst>
              </p:cNvPr>
              <p:cNvSpPr/>
              <p:nvPr/>
            </p:nvSpPr>
            <p:spPr bwMode="auto">
              <a:xfrm>
                <a:off x="4625609" y="4465956"/>
                <a:ext cx="567918" cy="567919"/>
              </a:xfrm>
              <a:prstGeom prst="ellipse">
                <a:avLst/>
              </a:prstGeom>
              <a:noFill/>
              <a:ln w="31750" cap="flat" cmpd="sng" algn="ctr">
                <a:solidFill>
                  <a:srgbClr val="262626"/>
                </a:soli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79259" tIns="143407" rIns="179259" bIns="143407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3927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353" b="0" i="0" u="none" strike="noStrike" kern="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 Semilight"/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86" name="Oval 85">
                <a:extLst>
                  <a:ext uri="{FF2B5EF4-FFF2-40B4-BE49-F238E27FC236}">
                    <a16:creationId xmlns:a16="http://schemas.microsoft.com/office/drawing/2014/main" id="{D780A416-45D3-4F7E-B5F5-CC707C79B12F}"/>
                  </a:ext>
                </a:extLst>
              </p:cNvPr>
              <p:cNvSpPr/>
              <p:nvPr/>
            </p:nvSpPr>
            <p:spPr bwMode="auto">
              <a:xfrm>
                <a:off x="6475892" y="4382455"/>
                <a:ext cx="567918" cy="567920"/>
              </a:xfrm>
              <a:prstGeom prst="ellipse">
                <a:avLst/>
              </a:prstGeom>
              <a:noFill/>
              <a:ln w="31750" cap="flat" cmpd="sng" algn="ctr">
                <a:solidFill>
                  <a:srgbClr val="262626"/>
                </a:soli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79259" tIns="143407" rIns="179259" bIns="143407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3927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353" b="0" i="0" u="none" strike="noStrike" kern="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 Semilight"/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87" name="Oval 86">
                <a:extLst>
                  <a:ext uri="{FF2B5EF4-FFF2-40B4-BE49-F238E27FC236}">
                    <a16:creationId xmlns:a16="http://schemas.microsoft.com/office/drawing/2014/main" id="{BC813095-7034-48F2-B639-E4836BA4744D}"/>
                  </a:ext>
                </a:extLst>
              </p:cNvPr>
              <p:cNvSpPr/>
              <p:nvPr/>
            </p:nvSpPr>
            <p:spPr bwMode="auto">
              <a:xfrm>
                <a:off x="6226240" y="3561849"/>
                <a:ext cx="567918" cy="567919"/>
              </a:xfrm>
              <a:prstGeom prst="ellipse">
                <a:avLst/>
              </a:prstGeom>
              <a:noFill/>
              <a:ln w="31750" cap="flat" cmpd="sng" algn="ctr">
                <a:solidFill>
                  <a:srgbClr val="262626"/>
                </a:soli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79259" tIns="143407" rIns="179259" bIns="143407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3927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353" b="0" i="0" u="none" strike="noStrike" kern="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 Semilight"/>
                  <a:ea typeface="Segoe UI" pitchFamily="34" charset="0"/>
                  <a:cs typeface="Segoe UI" pitchFamily="34" charset="0"/>
                </a:endParaRPr>
              </a:p>
            </p:txBody>
          </p:sp>
          <p:cxnSp>
            <p:nvCxnSpPr>
              <p:cNvPr id="88" name="Straight Connector 87">
                <a:extLst>
                  <a:ext uri="{FF2B5EF4-FFF2-40B4-BE49-F238E27FC236}">
                    <a16:creationId xmlns:a16="http://schemas.microsoft.com/office/drawing/2014/main" id="{9460F90B-E44F-4D4B-B291-629BB5AB324F}"/>
                  </a:ext>
                </a:extLst>
              </p:cNvPr>
              <p:cNvCxnSpPr/>
              <p:nvPr/>
            </p:nvCxnSpPr>
            <p:spPr>
              <a:xfrm>
                <a:off x="5408439" y="4112376"/>
                <a:ext cx="341324" cy="630380"/>
              </a:xfrm>
              <a:prstGeom prst="line">
                <a:avLst/>
              </a:prstGeom>
              <a:noFill/>
              <a:ln w="31750" cap="flat" cmpd="sng" algn="ctr">
                <a:solidFill>
                  <a:srgbClr val="262626"/>
                </a:solidFill>
                <a:prstDash val="solid"/>
                <a:headEnd type="none"/>
                <a:tailEnd type="none"/>
              </a:ln>
              <a:effectLst/>
            </p:spPr>
          </p:cxnSp>
          <p:cxnSp>
            <p:nvCxnSpPr>
              <p:cNvPr id="89" name="Straight Connector 88">
                <a:extLst>
                  <a:ext uri="{FF2B5EF4-FFF2-40B4-BE49-F238E27FC236}">
                    <a16:creationId xmlns:a16="http://schemas.microsoft.com/office/drawing/2014/main" id="{9C340717-4245-40B2-9638-98062817FB5D}"/>
                  </a:ext>
                </a:extLst>
              </p:cNvPr>
              <p:cNvCxnSpPr>
                <a:stCxn id="85" idx="6"/>
              </p:cNvCxnSpPr>
              <p:nvPr/>
            </p:nvCxnSpPr>
            <p:spPr>
              <a:xfrm>
                <a:off x="5193528" y="4749915"/>
                <a:ext cx="497808" cy="116065"/>
              </a:xfrm>
              <a:prstGeom prst="line">
                <a:avLst/>
              </a:prstGeom>
              <a:noFill/>
              <a:ln w="31750" cap="flat" cmpd="sng" algn="ctr">
                <a:solidFill>
                  <a:srgbClr val="262626"/>
                </a:solidFill>
                <a:prstDash val="solid"/>
                <a:headEnd type="none"/>
                <a:tailEnd type="none"/>
              </a:ln>
              <a:effectLst/>
            </p:spPr>
          </p:cxnSp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6B5D88DF-3EC4-4F92-A470-349B28F1059E}"/>
                  </a:ext>
                </a:extLst>
              </p:cNvPr>
              <p:cNvCxnSpPr/>
              <p:nvPr/>
            </p:nvCxnSpPr>
            <p:spPr>
              <a:xfrm flipH="1">
                <a:off x="5869908" y="4133509"/>
                <a:ext cx="460942" cy="637799"/>
              </a:xfrm>
              <a:prstGeom prst="line">
                <a:avLst/>
              </a:prstGeom>
              <a:noFill/>
              <a:ln w="31750" cap="flat" cmpd="sng" algn="ctr">
                <a:solidFill>
                  <a:srgbClr val="262626"/>
                </a:solidFill>
                <a:prstDash val="solid"/>
                <a:headEnd type="none"/>
                <a:tailEnd type="none"/>
              </a:ln>
              <a:effectLst/>
            </p:spPr>
          </p:cxnSp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DC20143D-04B1-4C99-9C7A-FABDEC49072E}"/>
                  </a:ext>
                </a:extLst>
              </p:cNvPr>
              <p:cNvCxnSpPr>
                <a:endCxn id="86" idx="2"/>
              </p:cNvCxnSpPr>
              <p:nvPr/>
            </p:nvCxnSpPr>
            <p:spPr>
              <a:xfrm flipV="1">
                <a:off x="5904499" y="4666415"/>
                <a:ext cx="571393" cy="169533"/>
              </a:xfrm>
              <a:prstGeom prst="line">
                <a:avLst/>
              </a:prstGeom>
              <a:noFill/>
              <a:ln w="31750" cap="flat" cmpd="sng" algn="ctr">
                <a:solidFill>
                  <a:srgbClr val="262626"/>
                </a:solidFill>
                <a:prstDash val="solid"/>
                <a:headEnd type="none"/>
                <a:tailEnd type="none"/>
              </a:ln>
              <a:effectLst/>
            </p:spPr>
          </p:cxnSp>
        </p:grpSp>
        <p:sp>
          <p:nvSpPr>
            <p:cNvPr id="83" name="Freeform 51">
              <a:extLst>
                <a:ext uri="{FF2B5EF4-FFF2-40B4-BE49-F238E27FC236}">
                  <a16:creationId xmlns:a16="http://schemas.microsoft.com/office/drawing/2014/main" id="{554009F4-84DC-4C71-A30F-048D7010DF95}"/>
                </a:ext>
              </a:extLst>
            </p:cNvPr>
            <p:cNvSpPr/>
            <p:nvPr/>
          </p:nvSpPr>
          <p:spPr bwMode="auto">
            <a:xfrm>
              <a:off x="5624933" y="4758462"/>
              <a:ext cx="864027" cy="1112805"/>
            </a:xfrm>
            <a:custGeom>
              <a:avLst/>
              <a:gdLst>
                <a:gd name="connsiteX0" fmla="*/ 799525 w 845475"/>
                <a:gd name="connsiteY0" fmla="*/ 983324 h 1075224"/>
                <a:gd name="connsiteX1" fmla="*/ 845475 w 845475"/>
                <a:gd name="connsiteY1" fmla="*/ 703031 h 1075224"/>
                <a:gd name="connsiteX2" fmla="*/ 716816 w 845475"/>
                <a:gd name="connsiteY2" fmla="*/ 303268 h 1075224"/>
                <a:gd name="connsiteX3" fmla="*/ 730601 w 845475"/>
                <a:gd name="connsiteY3" fmla="*/ 280293 h 1075224"/>
                <a:gd name="connsiteX4" fmla="*/ 643296 w 845475"/>
                <a:gd name="connsiteY4" fmla="*/ 229748 h 1075224"/>
                <a:gd name="connsiteX5" fmla="*/ 588157 w 845475"/>
                <a:gd name="connsiteY5" fmla="*/ 326243 h 1075224"/>
                <a:gd name="connsiteX6" fmla="*/ 500852 w 845475"/>
                <a:gd name="connsiteY6" fmla="*/ 243533 h 1075224"/>
                <a:gd name="connsiteX7" fmla="*/ 441117 w 845475"/>
                <a:gd name="connsiteY7" fmla="*/ 326243 h 1075224"/>
                <a:gd name="connsiteX8" fmla="*/ 363003 w 845475"/>
                <a:gd name="connsiteY8" fmla="*/ 248128 h 1075224"/>
                <a:gd name="connsiteX9" fmla="*/ 289483 w 845475"/>
                <a:gd name="connsiteY9" fmla="*/ 340028 h 1075224"/>
                <a:gd name="connsiteX10" fmla="*/ 197584 w 845475"/>
                <a:gd name="connsiteY10" fmla="*/ 0 h 1075224"/>
                <a:gd name="connsiteX11" fmla="*/ 137850 w 845475"/>
                <a:gd name="connsiteY11" fmla="*/ 59734 h 1075224"/>
                <a:gd name="connsiteX12" fmla="*/ 174609 w 845475"/>
                <a:gd name="connsiteY12" fmla="*/ 615726 h 1075224"/>
                <a:gd name="connsiteX13" fmla="*/ 82709 w 845475"/>
                <a:gd name="connsiteY13" fmla="*/ 491662 h 1075224"/>
                <a:gd name="connsiteX14" fmla="*/ 0 w 845475"/>
                <a:gd name="connsiteY14" fmla="*/ 551397 h 1075224"/>
                <a:gd name="connsiteX15" fmla="*/ 165419 w 845475"/>
                <a:gd name="connsiteY15" fmla="*/ 808715 h 1075224"/>
                <a:gd name="connsiteX16" fmla="*/ 450307 w 845475"/>
                <a:gd name="connsiteY16" fmla="*/ 1075224 h 1075224"/>
                <a:gd name="connsiteX17" fmla="*/ 799525 w 845475"/>
                <a:gd name="connsiteY17" fmla="*/ 983324 h 1075224"/>
                <a:gd name="connsiteX0" fmla="*/ 799525 w 845475"/>
                <a:gd name="connsiteY0" fmla="*/ 983324 h 1075224"/>
                <a:gd name="connsiteX1" fmla="*/ 845475 w 845475"/>
                <a:gd name="connsiteY1" fmla="*/ 703031 h 1075224"/>
                <a:gd name="connsiteX2" fmla="*/ 716816 w 845475"/>
                <a:gd name="connsiteY2" fmla="*/ 303268 h 1075224"/>
                <a:gd name="connsiteX3" fmla="*/ 730601 w 845475"/>
                <a:gd name="connsiteY3" fmla="*/ 280293 h 1075224"/>
                <a:gd name="connsiteX4" fmla="*/ 643296 w 845475"/>
                <a:gd name="connsiteY4" fmla="*/ 229748 h 1075224"/>
                <a:gd name="connsiteX5" fmla="*/ 588157 w 845475"/>
                <a:gd name="connsiteY5" fmla="*/ 326243 h 1075224"/>
                <a:gd name="connsiteX6" fmla="*/ 500852 w 845475"/>
                <a:gd name="connsiteY6" fmla="*/ 243533 h 1075224"/>
                <a:gd name="connsiteX7" fmla="*/ 441117 w 845475"/>
                <a:gd name="connsiteY7" fmla="*/ 326243 h 1075224"/>
                <a:gd name="connsiteX8" fmla="*/ 363003 w 845475"/>
                <a:gd name="connsiteY8" fmla="*/ 248128 h 1075224"/>
                <a:gd name="connsiteX9" fmla="*/ 289483 w 845475"/>
                <a:gd name="connsiteY9" fmla="*/ 340028 h 1075224"/>
                <a:gd name="connsiteX10" fmla="*/ 197584 w 845475"/>
                <a:gd name="connsiteY10" fmla="*/ 0 h 1075224"/>
                <a:gd name="connsiteX11" fmla="*/ 74240 w 845475"/>
                <a:gd name="connsiteY11" fmla="*/ 30579 h 1075224"/>
                <a:gd name="connsiteX12" fmla="*/ 174609 w 845475"/>
                <a:gd name="connsiteY12" fmla="*/ 615726 h 1075224"/>
                <a:gd name="connsiteX13" fmla="*/ 82709 w 845475"/>
                <a:gd name="connsiteY13" fmla="*/ 491662 h 1075224"/>
                <a:gd name="connsiteX14" fmla="*/ 0 w 845475"/>
                <a:gd name="connsiteY14" fmla="*/ 551397 h 1075224"/>
                <a:gd name="connsiteX15" fmla="*/ 165419 w 845475"/>
                <a:gd name="connsiteY15" fmla="*/ 808715 h 1075224"/>
                <a:gd name="connsiteX16" fmla="*/ 450307 w 845475"/>
                <a:gd name="connsiteY16" fmla="*/ 1075224 h 1075224"/>
                <a:gd name="connsiteX17" fmla="*/ 799525 w 845475"/>
                <a:gd name="connsiteY17" fmla="*/ 983324 h 1075224"/>
                <a:gd name="connsiteX0" fmla="*/ 799525 w 845475"/>
                <a:gd name="connsiteY0" fmla="*/ 1006211 h 1098111"/>
                <a:gd name="connsiteX1" fmla="*/ 845475 w 845475"/>
                <a:gd name="connsiteY1" fmla="*/ 725918 h 1098111"/>
                <a:gd name="connsiteX2" fmla="*/ 716816 w 845475"/>
                <a:gd name="connsiteY2" fmla="*/ 326155 h 1098111"/>
                <a:gd name="connsiteX3" fmla="*/ 730601 w 845475"/>
                <a:gd name="connsiteY3" fmla="*/ 303180 h 1098111"/>
                <a:gd name="connsiteX4" fmla="*/ 643296 w 845475"/>
                <a:gd name="connsiteY4" fmla="*/ 252635 h 1098111"/>
                <a:gd name="connsiteX5" fmla="*/ 588157 w 845475"/>
                <a:gd name="connsiteY5" fmla="*/ 349130 h 1098111"/>
                <a:gd name="connsiteX6" fmla="*/ 500852 w 845475"/>
                <a:gd name="connsiteY6" fmla="*/ 266420 h 1098111"/>
                <a:gd name="connsiteX7" fmla="*/ 441117 w 845475"/>
                <a:gd name="connsiteY7" fmla="*/ 349130 h 1098111"/>
                <a:gd name="connsiteX8" fmla="*/ 363003 w 845475"/>
                <a:gd name="connsiteY8" fmla="*/ 271015 h 1098111"/>
                <a:gd name="connsiteX9" fmla="*/ 289483 w 845475"/>
                <a:gd name="connsiteY9" fmla="*/ 362915 h 1098111"/>
                <a:gd name="connsiteX10" fmla="*/ 197584 w 845475"/>
                <a:gd name="connsiteY10" fmla="*/ 22887 h 1098111"/>
                <a:gd name="connsiteX11" fmla="*/ 74240 w 845475"/>
                <a:gd name="connsiteY11" fmla="*/ 53466 h 1098111"/>
                <a:gd name="connsiteX12" fmla="*/ 174609 w 845475"/>
                <a:gd name="connsiteY12" fmla="*/ 638613 h 1098111"/>
                <a:gd name="connsiteX13" fmla="*/ 82709 w 845475"/>
                <a:gd name="connsiteY13" fmla="*/ 514549 h 1098111"/>
                <a:gd name="connsiteX14" fmla="*/ 0 w 845475"/>
                <a:gd name="connsiteY14" fmla="*/ 574284 h 1098111"/>
                <a:gd name="connsiteX15" fmla="*/ 165419 w 845475"/>
                <a:gd name="connsiteY15" fmla="*/ 831602 h 1098111"/>
                <a:gd name="connsiteX16" fmla="*/ 450307 w 845475"/>
                <a:gd name="connsiteY16" fmla="*/ 1098111 h 1098111"/>
                <a:gd name="connsiteX17" fmla="*/ 799525 w 845475"/>
                <a:gd name="connsiteY17" fmla="*/ 1006211 h 1098111"/>
                <a:gd name="connsiteX0" fmla="*/ 799525 w 845475"/>
                <a:gd name="connsiteY0" fmla="*/ 1000473 h 1092373"/>
                <a:gd name="connsiteX1" fmla="*/ 845475 w 845475"/>
                <a:gd name="connsiteY1" fmla="*/ 720180 h 1092373"/>
                <a:gd name="connsiteX2" fmla="*/ 716816 w 845475"/>
                <a:gd name="connsiteY2" fmla="*/ 320417 h 1092373"/>
                <a:gd name="connsiteX3" fmla="*/ 730601 w 845475"/>
                <a:gd name="connsiteY3" fmla="*/ 297442 h 1092373"/>
                <a:gd name="connsiteX4" fmla="*/ 643296 w 845475"/>
                <a:gd name="connsiteY4" fmla="*/ 246897 h 1092373"/>
                <a:gd name="connsiteX5" fmla="*/ 588157 w 845475"/>
                <a:gd name="connsiteY5" fmla="*/ 343392 h 1092373"/>
                <a:gd name="connsiteX6" fmla="*/ 500852 w 845475"/>
                <a:gd name="connsiteY6" fmla="*/ 260682 h 1092373"/>
                <a:gd name="connsiteX7" fmla="*/ 441117 w 845475"/>
                <a:gd name="connsiteY7" fmla="*/ 343392 h 1092373"/>
                <a:gd name="connsiteX8" fmla="*/ 363003 w 845475"/>
                <a:gd name="connsiteY8" fmla="*/ 265277 h 1092373"/>
                <a:gd name="connsiteX9" fmla="*/ 289483 w 845475"/>
                <a:gd name="connsiteY9" fmla="*/ 357177 h 1092373"/>
                <a:gd name="connsiteX10" fmla="*/ 197584 w 845475"/>
                <a:gd name="connsiteY10" fmla="*/ 17149 h 1092373"/>
                <a:gd name="connsiteX11" fmla="*/ 74240 w 845475"/>
                <a:gd name="connsiteY11" fmla="*/ 47728 h 1092373"/>
                <a:gd name="connsiteX12" fmla="*/ 174609 w 845475"/>
                <a:gd name="connsiteY12" fmla="*/ 632875 h 1092373"/>
                <a:gd name="connsiteX13" fmla="*/ 82709 w 845475"/>
                <a:gd name="connsiteY13" fmla="*/ 508811 h 1092373"/>
                <a:gd name="connsiteX14" fmla="*/ 0 w 845475"/>
                <a:gd name="connsiteY14" fmla="*/ 568546 h 1092373"/>
                <a:gd name="connsiteX15" fmla="*/ 165419 w 845475"/>
                <a:gd name="connsiteY15" fmla="*/ 825864 h 1092373"/>
                <a:gd name="connsiteX16" fmla="*/ 450307 w 845475"/>
                <a:gd name="connsiteY16" fmla="*/ 1092373 h 1092373"/>
                <a:gd name="connsiteX17" fmla="*/ 799525 w 845475"/>
                <a:gd name="connsiteY17" fmla="*/ 1000473 h 1092373"/>
                <a:gd name="connsiteX0" fmla="*/ 799525 w 845475"/>
                <a:gd name="connsiteY0" fmla="*/ 1020905 h 1112805"/>
                <a:gd name="connsiteX1" fmla="*/ 845475 w 845475"/>
                <a:gd name="connsiteY1" fmla="*/ 740612 h 1112805"/>
                <a:gd name="connsiteX2" fmla="*/ 716816 w 845475"/>
                <a:gd name="connsiteY2" fmla="*/ 340849 h 1112805"/>
                <a:gd name="connsiteX3" fmla="*/ 730601 w 845475"/>
                <a:gd name="connsiteY3" fmla="*/ 317874 h 1112805"/>
                <a:gd name="connsiteX4" fmla="*/ 643296 w 845475"/>
                <a:gd name="connsiteY4" fmla="*/ 267329 h 1112805"/>
                <a:gd name="connsiteX5" fmla="*/ 588157 w 845475"/>
                <a:gd name="connsiteY5" fmla="*/ 363824 h 1112805"/>
                <a:gd name="connsiteX6" fmla="*/ 500852 w 845475"/>
                <a:gd name="connsiteY6" fmla="*/ 281114 h 1112805"/>
                <a:gd name="connsiteX7" fmla="*/ 441117 w 845475"/>
                <a:gd name="connsiteY7" fmla="*/ 363824 h 1112805"/>
                <a:gd name="connsiteX8" fmla="*/ 363003 w 845475"/>
                <a:gd name="connsiteY8" fmla="*/ 285709 h 1112805"/>
                <a:gd name="connsiteX9" fmla="*/ 289483 w 845475"/>
                <a:gd name="connsiteY9" fmla="*/ 377609 h 1112805"/>
                <a:gd name="connsiteX10" fmla="*/ 197584 w 845475"/>
                <a:gd name="connsiteY10" fmla="*/ 37581 h 1112805"/>
                <a:gd name="connsiteX11" fmla="*/ 74240 w 845475"/>
                <a:gd name="connsiteY11" fmla="*/ 68160 h 1112805"/>
                <a:gd name="connsiteX12" fmla="*/ 174609 w 845475"/>
                <a:gd name="connsiteY12" fmla="*/ 653307 h 1112805"/>
                <a:gd name="connsiteX13" fmla="*/ 82709 w 845475"/>
                <a:gd name="connsiteY13" fmla="*/ 529243 h 1112805"/>
                <a:gd name="connsiteX14" fmla="*/ 0 w 845475"/>
                <a:gd name="connsiteY14" fmla="*/ 588978 h 1112805"/>
                <a:gd name="connsiteX15" fmla="*/ 165419 w 845475"/>
                <a:gd name="connsiteY15" fmla="*/ 846296 h 1112805"/>
                <a:gd name="connsiteX16" fmla="*/ 450307 w 845475"/>
                <a:gd name="connsiteY16" fmla="*/ 1112805 h 1112805"/>
                <a:gd name="connsiteX17" fmla="*/ 799525 w 845475"/>
                <a:gd name="connsiteY17" fmla="*/ 1020905 h 1112805"/>
                <a:gd name="connsiteX0" fmla="*/ 818078 w 864028"/>
                <a:gd name="connsiteY0" fmla="*/ 1020905 h 1112805"/>
                <a:gd name="connsiteX1" fmla="*/ 864028 w 864028"/>
                <a:gd name="connsiteY1" fmla="*/ 740612 h 1112805"/>
                <a:gd name="connsiteX2" fmla="*/ 735369 w 864028"/>
                <a:gd name="connsiteY2" fmla="*/ 340849 h 1112805"/>
                <a:gd name="connsiteX3" fmla="*/ 749154 w 864028"/>
                <a:gd name="connsiteY3" fmla="*/ 317874 h 1112805"/>
                <a:gd name="connsiteX4" fmla="*/ 661849 w 864028"/>
                <a:gd name="connsiteY4" fmla="*/ 267329 h 1112805"/>
                <a:gd name="connsiteX5" fmla="*/ 606710 w 864028"/>
                <a:gd name="connsiteY5" fmla="*/ 363824 h 1112805"/>
                <a:gd name="connsiteX6" fmla="*/ 519405 w 864028"/>
                <a:gd name="connsiteY6" fmla="*/ 281114 h 1112805"/>
                <a:gd name="connsiteX7" fmla="*/ 459670 w 864028"/>
                <a:gd name="connsiteY7" fmla="*/ 363824 h 1112805"/>
                <a:gd name="connsiteX8" fmla="*/ 381556 w 864028"/>
                <a:gd name="connsiteY8" fmla="*/ 285709 h 1112805"/>
                <a:gd name="connsiteX9" fmla="*/ 308036 w 864028"/>
                <a:gd name="connsiteY9" fmla="*/ 377609 h 1112805"/>
                <a:gd name="connsiteX10" fmla="*/ 216137 w 864028"/>
                <a:gd name="connsiteY10" fmla="*/ 37581 h 1112805"/>
                <a:gd name="connsiteX11" fmla="*/ 92793 w 864028"/>
                <a:gd name="connsiteY11" fmla="*/ 68160 h 1112805"/>
                <a:gd name="connsiteX12" fmla="*/ 193162 w 864028"/>
                <a:gd name="connsiteY12" fmla="*/ 653307 h 1112805"/>
                <a:gd name="connsiteX13" fmla="*/ 101262 w 864028"/>
                <a:gd name="connsiteY13" fmla="*/ 529243 h 1112805"/>
                <a:gd name="connsiteX14" fmla="*/ 0 w 864028"/>
                <a:gd name="connsiteY14" fmla="*/ 567775 h 1112805"/>
                <a:gd name="connsiteX15" fmla="*/ 183972 w 864028"/>
                <a:gd name="connsiteY15" fmla="*/ 846296 h 1112805"/>
                <a:gd name="connsiteX16" fmla="*/ 468860 w 864028"/>
                <a:gd name="connsiteY16" fmla="*/ 1112805 h 1112805"/>
                <a:gd name="connsiteX17" fmla="*/ 818078 w 864028"/>
                <a:gd name="connsiteY17" fmla="*/ 1020905 h 1112805"/>
                <a:gd name="connsiteX0" fmla="*/ 818078 w 864028"/>
                <a:gd name="connsiteY0" fmla="*/ 1020905 h 1112805"/>
                <a:gd name="connsiteX1" fmla="*/ 864028 w 864028"/>
                <a:gd name="connsiteY1" fmla="*/ 740612 h 1112805"/>
                <a:gd name="connsiteX2" fmla="*/ 735369 w 864028"/>
                <a:gd name="connsiteY2" fmla="*/ 340849 h 1112805"/>
                <a:gd name="connsiteX3" fmla="*/ 749154 w 864028"/>
                <a:gd name="connsiteY3" fmla="*/ 317874 h 1112805"/>
                <a:gd name="connsiteX4" fmla="*/ 661849 w 864028"/>
                <a:gd name="connsiteY4" fmla="*/ 267329 h 1112805"/>
                <a:gd name="connsiteX5" fmla="*/ 606710 w 864028"/>
                <a:gd name="connsiteY5" fmla="*/ 363824 h 1112805"/>
                <a:gd name="connsiteX6" fmla="*/ 519405 w 864028"/>
                <a:gd name="connsiteY6" fmla="*/ 281114 h 1112805"/>
                <a:gd name="connsiteX7" fmla="*/ 459670 w 864028"/>
                <a:gd name="connsiteY7" fmla="*/ 363824 h 1112805"/>
                <a:gd name="connsiteX8" fmla="*/ 381556 w 864028"/>
                <a:gd name="connsiteY8" fmla="*/ 285709 h 1112805"/>
                <a:gd name="connsiteX9" fmla="*/ 308036 w 864028"/>
                <a:gd name="connsiteY9" fmla="*/ 377609 h 1112805"/>
                <a:gd name="connsiteX10" fmla="*/ 216137 w 864028"/>
                <a:gd name="connsiteY10" fmla="*/ 37581 h 1112805"/>
                <a:gd name="connsiteX11" fmla="*/ 92793 w 864028"/>
                <a:gd name="connsiteY11" fmla="*/ 68160 h 1112805"/>
                <a:gd name="connsiteX12" fmla="*/ 193162 w 864028"/>
                <a:gd name="connsiteY12" fmla="*/ 653307 h 1112805"/>
                <a:gd name="connsiteX13" fmla="*/ 101262 w 864028"/>
                <a:gd name="connsiteY13" fmla="*/ 529243 h 1112805"/>
                <a:gd name="connsiteX14" fmla="*/ 0 w 864028"/>
                <a:gd name="connsiteY14" fmla="*/ 567775 h 1112805"/>
                <a:gd name="connsiteX15" fmla="*/ 183972 w 864028"/>
                <a:gd name="connsiteY15" fmla="*/ 846296 h 1112805"/>
                <a:gd name="connsiteX16" fmla="*/ 468860 w 864028"/>
                <a:gd name="connsiteY16" fmla="*/ 1112805 h 1112805"/>
                <a:gd name="connsiteX17" fmla="*/ 818078 w 864028"/>
                <a:gd name="connsiteY17" fmla="*/ 1020905 h 1112805"/>
                <a:gd name="connsiteX0" fmla="*/ 818078 w 864028"/>
                <a:gd name="connsiteY0" fmla="*/ 1020905 h 1112805"/>
                <a:gd name="connsiteX1" fmla="*/ 864028 w 864028"/>
                <a:gd name="connsiteY1" fmla="*/ 740612 h 1112805"/>
                <a:gd name="connsiteX2" fmla="*/ 735369 w 864028"/>
                <a:gd name="connsiteY2" fmla="*/ 340849 h 1112805"/>
                <a:gd name="connsiteX3" fmla="*/ 749154 w 864028"/>
                <a:gd name="connsiteY3" fmla="*/ 317874 h 1112805"/>
                <a:gd name="connsiteX4" fmla="*/ 661849 w 864028"/>
                <a:gd name="connsiteY4" fmla="*/ 267329 h 1112805"/>
                <a:gd name="connsiteX5" fmla="*/ 606710 w 864028"/>
                <a:gd name="connsiteY5" fmla="*/ 363824 h 1112805"/>
                <a:gd name="connsiteX6" fmla="*/ 519405 w 864028"/>
                <a:gd name="connsiteY6" fmla="*/ 281114 h 1112805"/>
                <a:gd name="connsiteX7" fmla="*/ 459670 w 864028"/>
                <a:gd name="connsiteY7" fmla="*/ 363824 h 1112805"/>
                <a:gd name="connsiteX8" fmla="*/ 381556 w 864028"/>
                <a:gd name="connsiteY8" fmla="*/ 285709 h 1112805"/>
                <a:gd name="connsiteX9" fmla="*/ 308036 w 864028"/>
                <a:gd name="connsiteY9" fmla="*/ 377609 h 1112805"/>
                <a:gd name="connsiteX10" fmla="*/ 216137 w 864028"/>
                <a:gd name="connsiteY10" fmla="*/ 37581 h 1112805"/>
                <a:gd name="connsiteX11" fmla="*/ 92793 w 864028"/>
                <a:gd name="connsiteY11" fmla="*/ 68160 h 1112805"/>
                <a:gd name="connsiteX12" fmla="*/ 193162 w 864028"/>
                <a:gd name="connsiteY12" fmla="*/ 653307 h 1112805"/>
                <a:gd name="connsiteX13" fmla="*/ 101262 w 864028"/>
                <a:gd name="connsiteY13" fmla="*/ 529243 h 1112805"/>
                <a:gd name="connsiteX14" fmla="*/ 0 w 864028"/>
                <a:gd name="connsiteY14" fmla="*/ 567775 h 1112805"/>
                <a:gd name="connsiteX15" fmla="*/ 183972 w 864028"/>
                <a:gd name="connsiteY15" fmla="*/ 846296 h 1112805"/>
                <a:gd name="connsiteX16" fmla="*/ 468860 w 864028"/>
                <a:gd name="connsiteY16" fmla="*/ 1112805 h 1112805"/>
                <a:gd name="connsiteX17" fmla="*/ 818078 w 864028"/>
                <a:gd name="connsiteY17" fmla="*/ 1020905 h 1112805"/>
                <a:gd name="connsiteX0" fmla="*/ 818078 w 864028"/>
                <a:gd name="connsiteY0" fmla="*/ 1020905 h 1112805"/>
                <a:gd name="connsiteX1" fmla="*/ 864028 w 864028"/>
                <a:gd name="connsiteY1" fmla="*/ 740612 h 1112805"/>
                <a:gd name="connsiteX2" fmla="*/ 735369 w 864028"/>
                <a:gd name="connsiteY2" fmla="*/ 340849 h 1112805"/>
                <a:gd name="connsiteX3" fmla="*/ 749154 w 864028"/>
                <a:gd name="connsiteY3" fmla="*/ 317874 h 1112805"/>
                <a:gd name="connsiteX4" fmla="*/ 661849 w 864028"/>
                <a:gd name="connsiteY4" fmla="*/ 267329 h 1112805"/>
                <a:gd name="connsiteX5" fmla="*/ 606710 w 864028"/>
                <a:gd name="connsiteY5" fmla="*/ 363824 h 1112805"/>
                <a:gd name="connsiteX6" fmla="*/ 519405 w 864028"/>
                <a:gd name="connsiteY6" fmla="*/ 281114 h 1112805"/>
                <a:gd name="connsiteX7" fmla="*/ 459670 w 864028"/>
                <a:gd name="connsiteY7" fmla="*/ 363824 h 1112805"/>
                <a:gd name="connsiteX8" fmla="*/ 381556 w 864028"/>
                <a:gd name="connsiteY8" fmla="*/ 285709 h 1112805"/>
                <a:gd name="connsiteX9" fmla="*/ 308036 w 864028"/>
                <a:gd name="connsiteY9" fmla="*/ 377609 h 1112805"/>
                <a:gd name="connsiteX10" fmla="*/ 216137 w 864028"/>
                <a:gd name="connsiteY10" fmla="*/ 37581 h 1112805"/>
                <a:gd name="connsiteX11" fmla="*/ 92793 w 864028"/>
                <a:gd name="connsiteY11" fmla="*/ 68160 h 1112805"/>
                <a:gd name="connsiteX12" fmla="*/ 193162 w 864028"/>
                <a:gd name="connsiteY12" fmla="*/ 653307 h 1112805"/>
                <a:gd name="connsiteX13" fmla="*/ 101262 w 864028"/>
                <a:gd name="connsiteY13" fmla="*/ 529243 h 1112805"/>
                <a:gd name="connsiteX14" fmla="*/ 0 w 864028"/>
                <a:gd name="connsiteY14" fmla="*/ 567775 h 1112805"/>
                <a:gd name="connsiteX15" fmla="*/ 183972 w 864028"/>
                <a:gd name="connsiteY15" fmla="*/ 846296 h 1112805"/>
                <a:gd name="connsiteX16" fmla="*/ 468860 w 864028"/>
                <a:gd name="connsiteY16" fmla="*/ 1112805 h 1112805"/>
                <a:gd name="connsiteX17" fmla="*/ 818078 w 864028"/>
                <a:gd name="connsiteY17" fmla="*/ 1020905 h 1112805"/>
                <a:gd name="connsiteX0" fmla="*/ 818078 w 864028"/>
                <a:gd name="connsiteY0" fmla="*/ 1020905 h 1112805"/>
                <a:gd name="connsiteX1" fmla="*/ 864028 w 864028"/>
                <a:gd name="connsiteY1" fmla="*/ 740612 h 1112805"/>
                <a:gd name="connsiteX2" fmla="*/ 735369 w 864028"/>
                <a:gd name="connsiteY2" fmla="*/ 340849 h 1112805"/>
                <a:gd name="connsiteX3" fmla="*/ 749154 w 864028"/>
                <a:gd name="connsiteY3" fmla="*/ 317874 h 1112805"/>
                <a:gd name="connsiteX4" fmla="*/ 661849 w 864028"/>
                <a:gd name="connsiteY4" fmla="*/ 267329 h 1112805"/>
                <a:gd name="connsiteX5" fmla="*/ 606710 w 864028"/>
                <a:gd name="connsiteY5" fmla="*/ 363824 h 1112805"/>
                <a:gd name="connsiteX6" fmla="*/ 519405 w 864028"/>
                <a:gd name="connsiteY6" fmla="*/ 281114 h 1112805"/>
                <a:gd name="connsiteX7" fmla="*/ 459670 w 864028"/>
                <a:gd name="connsiteY7" fmla="*/ 363824 h 1112805"/>
                <a:gd name="connsiteX8" fmla="*/ 381556 w 864028"/>
                <a:gd name="connsiteY8" fmla="*/ 285709 h 1112805"/>
                <a:gd name="connsiteX9" fmla="*/ 308036 w 864028"/>
                <a:gd name="connsiteY9" fmla="*/ 377609 h 1112805"/>
                <a:gd name="connsiteX10" fmla="*/ 216137 w 864028"/>
                <a:gd name="connsiteY10" fmla="*/ 37581 h 1112805"/>
                <a:gd name="connsiteX11" fmla="*/ 92793 w 864028"/>
                <a:gd name="connsiteY11" fmla="*/ 68160 h 1112805"/>
                <a:gd name="connsiteX12" fmla="*/ 193162 w 864028"/>
                <a:gd name="connsiteY12" fmla="*/ 653307 h 1112805"/>
                <a:gd name="connsiteX13" fmla="*/ 101262 w 864028"/>
                <a:gd name="connsiteY13" fmla="*/ 529243 h 1112805"/>
                <a:gd name="connsiteX14" fmla="*/ 0 w 864028"/>
                <a:gd name="connsiteY14" fmla="*/ 567775 h 1112805"/>
                <a:gd name="connsiteX15" fmla="*/ 183972 w 864028"/>
                <a:gd name="connsiteY15" fmla="*/ 846296 h 1112805"/>
                <a:gd name="connsiteX16" fmla="*/ 468860 w 864028"/>
                <a:gd name="connsiteY16" fmla="*/ 1112805 h 1112805"/>
                <a:gd name="connsiteX17" fmla="*/ 818078 w 864028"/>
                <a:gd name="connsiteY17" fmla="*/ 1020905 h 1112805"/>
                <a:gd name="connsiteX0" fmla="*/ 818078 w 864028"/>
                <a:gd name="connsiteY0" fmla="*/ 1020905 h 1112805"/>
                <a:gd name="connsiteX1" fmla="*/ 864028 w 864028"/>
                <a:gd name="connsiteY1" fmla="*/ 740612 h 1112805"/>
                <a:gd name="connsiteX2" fmla="*/ 749154 w 864028"/>
                <a:gd name="connsiteY2" fmla="*/ 317874 h 1112805"/>
                <a:gd name="connsiteX3" fmla="*/ 661849 w 864028"/>
                <a:gd name="connsiteY3" fmla="*/ 267329 h 1112805"/>
                <a:gd name="connsiteX4" fmla="*/ 606710 w 864028"/>
                <a:gd name="connsiteY4" fmla="*/ 363824 h 1112805"/>
                <a:gd name="connsiteX5" fmla="*/ 519405 w 864028"/>
                <a:gd name="connsiteY5" fmla="*/ 281114 h 1112805"/>
                <a:gd name="connsiteX6" fmla="*/ 459670 w 864028"/>
                <a:gd name="connsiteY6" fmla="*/ 363824 h 1112805"/>
                <a:gd name="connsiteX7" fmla="*/ 381556 w 864028"/>
                <a:gd name="connsiteY7" fmla="*/ 285709 h 1112805"/>
                <a:gd name="connsiteX8" fmla="*/ 308036 w 864028"/>
                <a:gd name="connsiteY8" fmla="*/ 377609 h 1112805"/>
                <a:gd name="connsiteX9" fmla="*/ 216137 w 864028"/>
                <a:gd name="connsiteY9" fmla="*/ 37581 h 1112805"/>
                <a:gd name="connsiteX10" fmla="*/ 92793 w 864028"/>
                <a:gd name="connsiteY10" fmla="*/ 68160 h 1112805"/>
                <a:gd name="connsiteX11" fmla="*/ 193162 w 864028"/>
                <a:gd name="connsiteY11" fmla="*/ 653307 h 1112805"/>
                <a:gd name="connsiteX12" fmla="*/ 101262 w 864028"/>
                <a:gd name="connsiteY12" fmla="*/ 529243 h 1112805"/>
                <a:gd name="connsiteX13" fmla="*/ 0 w 864028"/>
                <a:gd name="connsiteY13" fmla="*/ 567775 h 1112805"/>
                <a:gd name="connsiteX14" fmla="*/ 183972 w 864028"/>
                <a:gd name="connsiteY14" fmla="*/ 846296 h 1112805"/>
                <a:gd name="connsiteX15" fmla="*/ 468860 w 864028"/>
                <a:gd name="connsiteY15" fmla="*/ 1112805 h 1112805"/>
                <a:gd name="connsiteX16" fmla="*/ 818078 w 864028"/>
                <a:gd name="connsiteY16" fmla="*/ 1020905 h 1112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64028" h="1112805">
                  <a:moveTo>
                    <a:pt x="818078" y="1020905"/>
                  </a:moveTo>
                  <a:lnTo>
                    <a:pt x="864028" y="740612"/>
                  </a:lnTo>
                  <a:lnTo>
                    <a:pt x="749154" y="317874"/>
                  </a:lnTo>
                  <a:cubicBezTo>
                    <a:pt x="720052" y="301026"/>
                    <a:pt x="717455" y="255023"/>
                    <a:pt x="661849" y="267329"/>
                  </a:cubicBezTo>
                  <a:cubicBezTo>
                    <a:pt x="606243" y="279635"/>
                    <a:pt x="625090" y="331659"/>
                    <a:pt x="606710" y="363824"/>
                  </a:cubicBezTo>
                  <a:cubicBezTo>
                    <a:pt x="577608" y="336254"/>
                    <a:pt x="577662" y="282180"/>
                    <a:pt x="519405" y="281114"/>
                  </a:cubicBezTo>
                  <a:cubicBezTo>
                    <a:pt x="461148" y="280048"/>
                    <a:pt x="479582" y="336254"/>
                    <a:pt x="459670" y="363824"/>
                  </a:cubicBezTo>
                  <a:cubicBezTo>
                    <a:pt x="433632" y="337786"/>
                    <a:pt x="434098" y="279942"/>
                    <a:pt x="381556" y="285709"/>
                  </a:cubicBezTo>
                  <a:cubicBezTo>
                    <a:pt x="329014" y="291476"/>
                    <a:pt x="332543" y="346976"/>
                    <a:pt x="308036" y="377609"/>
                  </a:cubicBezTo>
                  <a:lnTo>
                    <a:pt x="216137" y="37581"/>
                  </a:lnTo>
                  <a:cubicBezTo>
                    <a:pt x="193575" y="-10536"/>
                    <a:pt x="99453" y="-24197"/>
                    <a:pt x="92793" y="68160"/>
                  </a:cubicBezTo>
                  <a:lnTo>
                    <a:pt x="193162" y="653307"/>
                  </a:lnTo>
                  <a:lnTo>
                    <a:pt x="101262" y="529243"/>
                  </a:lnTo>
                  <a:cubicBezTo>
                    <a:pt x="67508" y="542087"/>
                    <a:pt x="33754" y="517825"/>
                    <a:pt x="0" y="567775"/>
                  </a:cubicBezTo>
                  <a:lnTo>
                    <a:pt x="183972" y="846296"/>
                  </a:lnTo>
                  <a:lnTo>
                    <a:pt x="468860" y="1112805"/>
                  </a:lnTo>
                  <a:lnTo>
                    <a:pt x="818078" y="1020905"/>
                  </a:lnTo>
                  <a:close/>
                </a:path>
              </a:pathLst>
            </a:custGeom>
            <a:noFill/>
            <a:ln w="31750" cap="flat" cmpd="sng" algn="ctr">
              <a:solidFill>
                <a:srgbClr val="262626"/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79259" tIns="143407" rIns="179259" bIns="14340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3927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353" b="0" i="0" u="none" strike="noStrike" kern="0" cap="none" spc="0" normalizeH="0" baseline="0" noProof="0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 Semilight"/>
                <a:ea typeface="Segoe UI" pitchFamily="34" charset="0"/>
                <a:cs typeface="Segoe U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69242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C3066605-4082-41AD-903B-C394D7233AE3}"/>
              </a:ext>
            </a:extLst>
          </p:cNvPr>
          <p:cNvCxnSpPr>
            <a:cxnSpLocks/>
            <a:stCxn id="8" idx="3"/>
            <a:endCxn id="10" idx="0"/>
          </p:cNvCxnSpPr>
          <p:nvPr/>
        </p:nvCxnSpPr>
        <p:spPr>
          <a:xfrm>
            <a:off x="4569485" y="2687865"/>
            <a:ext cx="964003" cy="1275086"/>
          </a:xfrm>
          <a:prstGeom prst="bentConnector2">
            <a:avLst/>
          </a:prstGeom>
          <a:ln w="142875" cap="rnd">
            <a:solidFill>
              <a:srgbClr val="235689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or: Elbow 13">
            <a:extLst>
              <a:ext uri="{FF2B5EF4-FFF2-40B4-BE49-F238E27FC236}">
                <a16:creationId xmlns:a16="http://schemas.microsoft.com/office/drawing/2014/main" id="{C460FAB3-F045-4686-AF7C-65A0F2170BE1}"/>
              </a:ext>
            </a:extLst>
          </p:cNvPr>
          <p:cNvCxnSpPr>
            <a:cxnSpLocks/>
            <a:stCxn id="9" idx="1"/>
            <a:endCxn id="10" idx="0"/>
          </p:cNvCxnSpPr>
          <p:nvPr/>
        </p:nvCxnSpPr>
        <p:spPr>
          <a:xfrm rot="10800000" flipV="1">
            <a:off x="5533488" y="2687865"/>
            <a:ext cx="821696" cy="1275085"/>
          </a:xfrm>
          <a:prstGeom prst="bentConnector2">
            <a:avLst/>
          </a:prstGeom>
          <a:ln w="142875" cap="rnd">
            <a:solidFill>
              <a:srgbClr val="235689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>
            <a:extLst>
              <a:ext uri="{FF2B5EF4-FFF2-40B4-BE49-F238E27FC236}">
                <a16:creationId xmlns:a16="http://schemas.microsoft.com/office/drawing/2014/main" id="{407383B6-D1CE-414A-A0BB-FF640FEA680A}"/>
              </a:ext>
            </a:extLst>
          </p:cNvPr>
          <p:cNvSpPr txBox="1">
            <a:spLocks/>
          </p:cNvSpPr>
          <p:nvPr/>
        </p:nvSpPr>
        <p:spPr>
          <a:xfrm>
            <a:off x="336000" y="365700"/>
            <a:ext cx="11520000" cy="9449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 spc="-1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pc="-50" dirty="0"/>
              <a:t>Anatomy of an add-in</a:t>
            </a:r>
            <a:endParaRPr lang="en-US" spc="-5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1CD8CB0-5AAD-4120-B4F0-DC40360291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3165" y="1795213"/>
            <a:ext cx="1306320" cy="17853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452A585-50F2-4737-B56B-ACA9E6BFBF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5184" y="1797935"/>
            <a:ext cx="1306320" cy="177986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86BE633-67AE-43EC-B4F8-E5EB602F72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3658" y="3962951"/>
            <a:ext cx="3619660" cy="222914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868CA28-2736-4E13-BF09-CA4CF4A42504}"/>
              </a:ext>
            </a:extLst>
          </p:cNvPr>
          <p:cNvSpPr txBox="1"/>
          <p:nvPr/>
        </p:nvSpPr>
        <p:spPr>
          <a:xfrm>
            <a:off x="3125821" y="1310699"/>
            <a:ext cx="1582366" cy="382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XML Manifest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2ABB56-A928-451C-954D-244B3F417E47}"/>
              </a:ext>
            </a:extLst>
          </p:cNvPr>
          <p:cNvSpPr txBox="1"/>
          <p:nvPr/>
        </p:nvSpPr>
        <p:spPr>
          <a:xfrm>
            <a:off x="6337906" y="1310699"/>
            <a:ext cx="1582366" cy="382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HTML Page</a:t>
            </a:r>
          </a:p>
        </p:txBody>
      </p:sp>
    </p:spTree>
    <p:extLst>
      <p:ext uri="{BB962C8B-B14F-4D97-AF65-F5344CB8AC3E}">
        <p14:creationId xmlns:p14="http://schemas.microsoft.com/office/powerpoint/2010/main" val="2433746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45E15C52-5555-4A0F-BCB6-1A5D60743266}"/>
              </a:ext>
            </a:extLst>
          </p:cNvPr>
          <p:cNvSpPr txBox="1"/>
          <p:nvPr/>
        </p:nvSpPr>
        <p:spPr>
          <a:xfrm>
            <a:off x="2319798" y="1310699"/>
            <a:ext cx="9091750" cy="4470375"/>
          </a:xfrm>
          <a:prstGeom prst="rect">
            <a:avLst/>
          </a:prstGeom>
          <a:noFill/>
        </p:spPr>
        <p:txBody>
          <a:bodyPr wrap="square" lIns="179259" tIns="143407" rIns="179259" bIns="143407" rtlCol="0">
            <a:spAutoFit/>
          </a:bodyPr>
          <a:lstStyle/>
          <a:p>
            <a:pPr defTabSz="914192">
              <a:lnSpc>
                <a:spcPct val="114000"/>
              </a:lnSpc>
            </a:pPr>
            <a:r>
              <a:rPr lang="en-AU" sz="2000" b="1" spc="-50" dirty="0">
                <a:solidFill>
                  <a:srgbClr val="1A1A1A"/>
                </a:solidFill>
                <a:latin typeface="Segoe UI (body)"/>
                <a:cs typeface="Segoe UI Semilight" panose="020B0402040204020203" pitchFamily="34" charset="0"/>
              </a:rPr>
              <a:t>Task Pane</a:t>
            </a:r>
          </a:p>
          <a:p>
            <a:pPr defTabSz="914192">
              <a:lnSpc>
                <a:spcPct val="114000"/>
              </a:lnSpc>
            </a:pPr>
            <a:r>
              <a:rPr lang="en-AU" sz="2000" spc="-50" dirty="0">
                <a:solidFill>
                  <a:srgbClr val="1A1A1A"/>
                </a:solidFill>
                <a:latin typeface="Segoe UI (body)"/>
                <a:cs typeface="Segoe UI Semilight" panose="020B0402040204020203" pitchFamily="34" charset="0"/>
              </a:rPr>
              <a:t>Add-in that runs beside a document/mail with read/write access</a:t>
            </a:r>
          </a:p>
          <a:p>
            <a:pPr defTabSz="914192">
              <a:lnSpc>
                <a:spcPct val="114000"/>
              </a:lnSpc>
            </a:pPr>
            <a:r>
              <a:rPr lang="en-AU" sz="2000" spc="-50" dirty="0">
                <a:solidFill>
                  <a:srgbClr val="1A1A1A"/>
                </a:solidFill>
                <a:latin typeface="Segoe UI (body)"/>
                <a:cs typeface="Segoe UI Semilight" panose="020B0402040204020203" pitchFamily="34" charset="0"/>
              </a:rPr>
              <a:t>Word, Excel, PowerPoint, Outlook, OneNote, Project</a:t>
            </a:r>
          </a:p>
          <a:p>
            <a:pPr defTabSz="914192">
              <a:lnSpc>
                <a:spcPct val="114000"/>
              </a:lnSpc>
            </a:pPr>
            <a:endParaRPr lang="en-AU" sz="2000" spc="-50" dirty="0">
              <a:solidFill>
                <a:srgbClr val="1A1A1A"/>
              </a:solidFill>
              <a:latin typeface="Segoe UI (body)"/>
              <a:cs typeface="Segoe UI Semilight" panose="020B0402040204020203" pitchFamily="34" charset="0"/>
            </a:endParaRPr>
          </a:p>
          <a:p>
            <a:pPr defTabSz="914192">
              <a:lnSpc>
                <a:spcPct val="114000"/>
              </a:lnSpc>
            </a:pPr>
            <a:r>
              <a:rPr lang="en-AU" sz="2000" b="1" spc="-50" dirty="0">
                <a:solidFill>
                  <a:srgbClr val="1A1A1A"/>
                </a:solidFill>
                <a:latin typeface="Segoe UI (body)"/>
                <a:cs typeface="Segoe UI Semilight" panose="020B0402040204020203" pitchFamily="34" charset="0"/>
              </a:rPr>
              <a:t>Content</a:t>
            </a:r>
          </a:p>
          <a:p>
            <a:pPr defTabSz="914192">
              <a:lnSpc>
                <a:spcPct val="114000"/>
              </a:lnSpc>
            </a:pPr>
            <a:r>
              <a:rPr lang="en-AU" sz="2000" spc="-50" dirty="0">
                <a:solidFill>
                  <a:srgbClr val="1A1A1A"/>
                </a:solidFill>
                <a:latin typeface="Segoe UI (body)"/>
                <a:cs typeface="Segoe UI Semilight" panose="020B0402040204020203" pitchFamily="34" charset="0"/>
              </a:rPr>
              <a:t>Add-in that runs within a documents content with read/write access</a:t>
            </a:r>
          </a:p>
          <a:p>
            <a:pPr defTabSz="914192">
              <a:lnSpc>
                <a:spcPct val="114000"/>
              </a:lnSpc>
            </a:pPr>
            <a:r>
              <a:rPr lang="en-AU" sz="2000" spc="-50" dirty="0">
                <a:solidFill>
                  <a:srgbClr val="1A1A1A"/>
                </a:solidFill>
                <a:latin typeface="Segoe UI (body)"/>
                <a:cs typeface="Segoe UI Semilight" panose="020B0402040204020203" pitchFamily="34" charset="0"/>
              </a:rPr>
              <a:t>Excel, PowerPoint</a:t>
            </a:r>
          </a:p>
          <a:p>
            <a:pPr defTabSz="914192">
              <a:lnSpc>
                <a:spcPct val="114000"/>
              </a:lnSpc>
            </a:pPr>
            <a:endParaRPr lang="en-AU" sz="2000" spc="-50" dirty="0">
              <a:solidFill>
                <a:srgbClr val="1A1A1A"/>
              </a:solidFill>
              <a:latin typeface="Segoe UI (body)"/>
              <a:cs typeface="Segoe UI Semilight" panose="020B0402040204020203" pitchFamily="34" charset="0"/>
            </a:endParaRPr>
          </a:p>
          <a:p>
            <a:pPr defTabSz="914192">
              <a:lnSpc>
                <a:spcPct val="114000"/>
              </a:lnSpc>
            </a:pPr>
            <a:r>
              <a:rPr lang="en-AU" sz="2000" b="1" spc="-50" dirty="0">
                <a:solidFill>
                  <a:srgbClr val="1A1A1A"/>
                </a:solidFill>
                <a:latin typeface="Segoe UI (body)"/>
                <a:cs typeface="Segoe UI Semilight" panose="020B0402040204020203" pitchFamily="34" charset="0"/>
              </a:rPr>
              <a:t>Commands</a:t>
            </a:r>
          </a:p>
          <a:p>
            <a:pPr defTabSz="914192">
              <a:lnSpc>
                <a:spcPct val="114000"/>
              </a:lnSpc>
            </a:pPr>
            <a:r>
              <a:rPr lang="en-AU" sz="2000" spc="-50" dirty="0">
                <a:solidFill>
                  <a:srgbClr val="1A1A1A"/>
                </a:solidFill>
                <a:latin typeface="Segoe UI (body)"/>
                <a:cs typeface="Segoe UI Semilight" panose="020B0402040204020203" pitchFamily="34" charset="0"/>
              </a:rPr>
              <a:t>Command in the Office UI to launch add-in or perform UI-less operation</a:t>
            </a:r>
          </a:p>
          <a:p>
            <a:pPr defTabSz="914192">
              <a:lnSpc>
                <a:spcPct val="114000"/>
              </a:lnSpc>
            </a:pPr>
            <a:r>
              <a:rPr lang="en-AU" sz="2000" spc="-50" dirty="0">
                <a:solidFill>
                  <a:srgbClr val="1A1A1A"/>
                </a:solidFill>
                <a:latin typeface="Segoe UI (body)"/>
                <a:cs typeface="Segoe UI Semilight" panose="020B0402040204020203" pitchFamily="34" charset="0"/>
              </a:rPr>
              <a:t>Outlook, Word, Excel, PowerPoint, OneNote</a:t>
            </a:r>
          </a:p>
          <a:p>
            <a:pPr defTabSz="914192">
              <a:lnSpc>
                <a:spcPct val="114000"/>
              </a:lnSpc>
            </a:pPr>
            <a:endParaRPr lang="en-AU" sz="2000" spc="-50" dirty="0">
              <a:solidFill>
                <a:srgbClr val="1A1A1A"/>
              </a:solidFill>
              <a:latin typeface="Segoe UI (body)"/>
              <a:cs typeface="Segoe UI Semilight" panose="020B0402040204020203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07383B6-D1CE-414A-A0BB-FF640FEA680A}"/>
              </a:ext>
            </a:extLst>
          </p:cNvPr>
          <p:cNvSpPr txBox="1">
            <a:spLocks/>
          </p:cNvSpPr>
          <p:nvPr/>
        </p:nvSpPr>
        <p:spPr>
          <a:xfrm>
            <a:off x="336000" y="365700"/>
            <a:ext cx="11520000" cy="9449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 spc="-1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pc="-50" dirty="0"/>
              <a:t>Add-in canvases</a:t>
            </a:r>
            <a:endParaRPr lang="en-US" spc="-5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FDFAF57-947D-43CC-8274-FB2488AD90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453" y="1510959"/>
            <a:ext cx="1344421" cy="9307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3896F99-DD2C-4FB5-B5B0-2A6580CBD6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567" y="2872195"/>
            <a:ext cx="1355307" cy="95796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6FAEFCA-54F1-4A0B-A31B-EEF65081F2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0453" y="4260646"/>
            <a:ext cx="1344421" cy="930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928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659FF-6A3F-4E0B-83CA-6570733B5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Task Pane</a:t>
            </a:r>
          </a:p>
        </p:txBody>
      </p:sp>
      <p:pic>
        <p:nvPicPr>
          <p:cNvPr id="5122" name="Picture 2" descr="Task pane add-in in Excel">
            <a:extLst>
              <a:ext uri="{FF2B5EF4-FFF2-40B4-BE49-F238E27FC236}">
                <a16:creationId xmlns:a16="http://schemas.microsoft.com/office/drawing/2014/main" id="{6F69D3CF-9391-47B0-B2D3-4E05F82DF8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99" y="1387521"/>
            <a:ext cx="7473287" cy="4982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1409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659FF-6A3F-4E0B-83CA-6570733B5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Content Add-in</a:t>
            </a:r>
          </a:p>
        </p:txBody>
      </p:sp>
      <p:pic>
        <p:nvPicPr>
          <p:cNvPr id="7170" name="Picture 2" descr="Content add-in in Excel">
            <a:extLst>
              <a:ext uri="{FF2B5EF4-FFF2-40B4-BE49-F238E27FC236}">
                <a16:creationId xmlns:a16="http://schemas.microsoft.com/office/drawing/2014/main" id="{9EF774D4-DEDB-44C2-A8A8-7E699973C3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532" y="1429959"/>
            <a:ext cx="5715000" cy="4352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8385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659FF-6A3F-4E0B-83CA-6570733B5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Add-in Commands</a:t>
            </a:r>
          </a:p>
        </p:txBody>
      </p:sp>
      <p:pic>
        <p:nvPicPr>
          <p:cNvPr id="2050" name="Picture 2" descr="Add-in commands in Excel">
            <a:extLst>
              <a:ext uri="{FF2B5EF4-FFF2-40B4-BE49-F238E27FC236}">
                <a16:creationId xmlns:a16="http://schemas.microsoft.com/office/drawing/2014/main" id="{A70E4FC0-440E-4A96-B567-C362485D6F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36" y="1529332"/>
            <a:ext cx="7849032" cy="3231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1108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659FF-6A3F-4E0B-83CA-6570733B5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Dialog Box</a:t>
            </a:r>
          </a:p>
        </p:txBody>
      </p:sp>
      <p:pic>
        <p:nvPicPr>
          <p:cNvPr id="6146" name="Picture 2" descr="Add-in dialog box in Excel">
            <a:extLst>
              <a:ext uri="{FF2B5EF4-FFF2-40B4-BE49-F238E27FC236}">
                <a16:creationId xmlns:a16="http://schemas.microsoft.com/office/drawing/2014/main" id="{138DF2B5-F824-4FBB-9C5A-79B6D4C41F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181" y="1419012"/>
            <a:ext cx="5715000" cy="433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5943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45E15C52-5555-4A0F-BCB6-1A5D60743266}"/>
              </a:ext>
            </a:extLst>
          </p:cNvPr>
          <p:cNvSpPr txBox="1"/>
          <p:nvPr/>
        </p:nvSpPr>
        <p:spPr>
          <a:xfrm>
            <a:off x="336000" y="1330862"/>
            <a:ext cx="10474569" cy="4611952"/>
          </a:xfrm>
          <a:prstGeom prst="rect">
            <a:avLst/>
          </a:prstGeom>
          <a:noFill/>
        </p:spPr>
        <p:txBody>
          <a:bodyPr wrap="square" lIns="179259" tIns="143407" rIns="179259" bIns="143407" rtlCol="0">
            <a:spAutoFit/>
          </a:bodyPr>
          <a:lstStyle/>
          <a:p>
            <a:pPr lvl="0"/>
            <a:r>
              <a:rPr lang="en-AU" sz="2000" dirty="0"/>
              <a:t>Office.js is the new Office API</a:t>
            </a:r>
          </a:p>
          <a:p>
            <a:pPr lvl="0"/>
            <a:endParaRPr lang="en-US" sz="2000" dirty="0"/>
          </a:p>
          <a:p>
            <a:pPr lvl="0"/>
            <a:r>
              <a:rPr lang="en-AU" sz="2000" dirty="0"/>
              <a:t>This is a JavaScript library that you can include in the web page of your add-in</a:t>
            </a:r>
          </a:p>
          <a:p>
            <a:pPr lvl="0"/>
            <a:endParaRPr lang="en-US" sz="2000" dirty="0"/>
          </a:p>
          <a:p>
            <a:pPr lvl="0"/>
            <a:r>
              <a:rPr lang="en-AU" sz="2000" dirty="0"/>
              <a:t>Provides access to the object models of host Office application (including current document or item)</a:t>
            </a:r>
          </a:p>
          <a:p>
            <a:pPr lvl="0"/>
            <a:endParaRPr lang="en-US" sz="2000" dirty="0"/>
          </a:p>
          <a:p>
            <a:pPr lvl="0"/>
            <a:r>
              <a:rPr lang="en-AU" sz="2000" dirty="0"/>
              <a:t>Office.js dynamically loads in Common APIs (apply to all Office applications) and host specific APIs (such as the Word API or Excel API)</a:t>
            </a:r>
          </a:p>
          <a:p>
            <a:pPr lvl="0"/>
            <a:endParaRPr lang="en-US" sz="2000" dirty="0"/>
          </a:p>
          <a:p>
            <a:pPr lvl="0"/>
            <a:r>
              <a:rPr lang="en-AU" sz="2000" dirty="0"/>
              <a:t>This allows your add-in to interact with the Office app</a:t>
            </a:r>
          </a:p>
          <a:p>
            <a:pPr lvl="0"/>
            <a:endParaRPr lang="en-US" sz="2000" dirty="0"/>
          </a:p>
          <a:p>
            <a:pPr lvl="0"/>
            <a:r>
              <a:rPr lang="en-AU" sz="2000" dirty="0"/>
              <a:t>Microsoft iterating quickly on these APIs to remove barriers in converting VSTO add-ins</a:t>
            </a:r>
            <a:endParaRPr lang="en-US" sz="2000" dirty="0"/>
          </a:p>
          <a:p>
            <a:pPr defTabSz="914192">
              <a:lnSpc>
                <a:spcPct val="114000"/>
              </a:lnSpc>
            </a:pPr>
            <a:endParaRPr lang="en-AU" sz="2000" spc="-50" dirty="0">
              <a:solidFill>
                <a:srgbClr val="1A1A1A"/>
              </a:solidFill>
              <a:latin typeface="Segoe UI (body)"/>
              <a:cs typeface="Segoe UI Semilight" panose="020B0402040204020203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07383B6-D1CE-414A-A0BB-FF640FEA680A}"/>
              </a:ext>
            </a:extLst>
          </p:cNvPr>
          <p:cNvSpPr txBox="1">
            <a:spLocks/>
          </p:cNvSpPr>
          <p:nvPr/>
        </p:nvSpPr>
        <p:spPr>
          <a:xfrm>
            <a:off x="336000" y="365700"/>
            <a:ext cx="11520000" cy="9449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 spc="-1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pc="-50" dirty="0"/>
              <a:t>Office.js – The JavaScript API for Office</a:t>
            </a:r>
            <a:endParaRPr lang="en-US" spc="-50" dirty="0"/>
          </a:p>
        </p:txBody>
      </p:sp>
    </p:spTree>
    <p:extLst>
      <p:ext uri="{BB962C8B-B14F-4D97-AF65-F5344CB8AC3E}">
        <p14:creationId xmlns:p14="http://schemas.microsoft.com/office/powerpoint/2010/main" val="2539228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E9C4B-ADA4-4179-A18C-F81BA4701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Example Office.js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6813AC-327F-441E-BC0D-AD1858F41E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6001" y="1269001"/>
            <a:ext cx="11519999" cy="945000"/>
          </a:xfrm>
        </p:spPr>
        <p:txBody>
          <a:bodyPr/>
          <a:lstStyle/>
          <a:p>
            <a:r>
              <a:rPr lang="en-AU" dirty="0"/>
              <a:t>Accessing a mail item in an Outlook add-in</a:t>
            </a:r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13403CBC-137D-485E-8BDF-85C6F560E524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2665612" y="2521986"/>
            <a:ext cx="6143808" cy="40120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D3F0398-7BB0-4A13-AA24-71F5FA3441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789" y="1741501"/>
            <a:ext cx="10456444" cy="660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565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dirty="0"/>
              <a:t>Word Add-ins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dirty="0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1403565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21">
            <a:extLst>
              <a:ext uri="{FF2B5EF4-FFF2-40B4-BE49-F238E27FC236}">
                <a16:creationId xmlns:a16="http://schemas.microsoft.com/office/drawing/2014/main" id="{7D7A22DA-87F5-CC4C-AC16-2DE44E25B88C}"/>
              </a:ext>
            </a:extLst>
          </p:cNvPr>
          <p:cNvSpPr/>
          <p:nvPr/>
        </p:nvSpPr>
        <p:spPr>
          <a:xfrm flipH="1">
            <a:off x="557608" y="1217772"/>
            <a:ext cx="4098342" cy="641150"/>
          </a:xfrm>
          <a:custGeom>
            <a:avLst/>
            <a:gdLst>
              <a:gd name="connsiteX0" fmla="*/ 0 w 4180522"/>
              <a:gd name="connsiteY0" fmla="*/ 0 h 654004"/>
              <a:gd name="connsiteX1" fmla="*/ 3853520 w 4180522"/>
              <a:gd name="connsiteY1" fmla="*/ 0 h 654004"/>
              <a:gd name="connsiteX2" fmla="*/ 4180522 w 4180522"/>
              <a:gd name="connsiteY2" fmla="*/ 327002 h 654004"/>
              <a:gd name="connsiteX3" fmla="*/ 3853520 w 4180522"/>
              <a:gd name="connsiteY3" fmla="*/ 654004 h 654004"/>
              <a:gd name="connsiteX4" fmla="*/ 0 w 4180522"/>
              <a:gd name="connsiteY4" fmla="*/ 654004 h 654004"/>
              <a:gd name="connsiteX5" fmla="*/ 0 w 4180522"/>
              <a:gd name="connsiteY5" fmla="*/ 0 h 654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80522" h="654004">
                <a:moveTo>
                  <a:pt x="4180522" y="654003"/>
                </a:moveTo>
                <a:lnTo>
                  <a:pt x="327002" y="654003"/>
                </a:lnTo>
                <a:lnTo>
                  <a:pt x="0" y="327002"/>
                </a:lnTo>
                <a:lnTo>
                  <a:pt x="327002" y="1"/>
                </a:lnTo>
                <a:lnTo>
                  <a:pt x="4180522" y="1"/>
                </a:lnTo>
                <a:lnTo>
                  <a:pt x="4180522" y="654003"/>
                </a:lnTo>
                <a:close/>
              </a:path>
            </a:pathLst>
          </a:custGeom>
          <a:ln>
            <a:solidFill>
              <a:srgbClr val="D63C18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9285" tIns="67233" rIns="125499" bIns="67233" numCol="1" spcCol="1270" anchor="ctr" anchorCtr="0">
            <a:noAutofit/>
          </a:bodyPr>
          <a:lstStyle/>
          <a:p>
            <a:pPr defTabSz="78433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765" dirty="0">
                <a:solidFill>
                  <a:srgbClr val="FFFFFF"/>
                </a:solidFill>
                <a:latin typeface="Segoe UI"/>
              </a:rPr>
              <a:t>Initialize Office when Add-in page first loads via </a:t>
            </a:r>
            <a:r>
              <a:rPr lang="en-US" sz="1765" dirty="0" err="1">
                <a:solidFill>
                  <a:srgbClr val="FFFFFF"/>
                </a:solidFill>
                <a:latin typeface="Segoe UI"/>
              </a:rPr>
              <a:t>Office.initialize</a:t>
            </a:r>
            <a:endParaRPr lang="en-US" sz="1765" dirty="0">
              <a:solidFill>
                <a:srgbClr val="FFFFFF"/>
              </a:solidFill>
              <a:latin typeface="Segoe UI"/>
            </a:endParaRPr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04056FD4-7D20-294D-9A50-622494C074E1}"/>
              </a:ext>
            </a:extLst>
          </p:cNvPr>
          <p:cNvSpPr/>
          <p:nvPr/>
        </p:nvSpPr>
        <p:spPr>
          <a:xfrm flipH="1">
            <a:off x="557608" y="2050307"/>
            <a:ext cx="4098342" cy="641150"/>
          </a:xfrm>
          <a:custGeom>
            <a:avLst/>
            <a:gdLst>
              <a:gd name="connsiteX0" fmla="*/ 0 w 4180522"/>
              <a:gd name="connsiteY0" fmla="*/ 0 h 654004"/>
              <a:gd name="connsiteX1" fmla="*/ 3853520 w 4180522"/>
              <a:gd name="connsiteY1" fmla="*/ 0 h 654004"/>
              <a:gd name="connsiteX2" fmla="*/ 4180522 w 4180522"/>
              <a:gd name="connsiteY2" fmla="*/ 327002 h 654004"/>
              <a:gd name="connsiteX3" fmla="*/ 3853520 w 4180522"/>
              <a:gd name="connsiteY3" fmla="*/ 654004 h 654004"/>
              <a:gd name="connsiteX4" fmla="*/ 0 w 4180522"/>
              <a:gd name="connsiteY4" fmla="*/ 654004 h 654004"/>
              <a:gd name="connsiteX5" fmla="*/ 0 w 4180522"/>
              <a:gd name="connsiteY5" fmla="*/ 0 h 654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80522" h="654004">
                <a:moveTo>
                  <a:pt x="4180522" y="654003"/>
                </a:moveTo>
                <a:lnTo>
                  <a:pt x="327002" y="654003"/>
                </a:lnTo>
                <a:lnTo>
                  <a:pt x="0" y="327002"/>
                </a:lnTo>
                <a:lnTo>
                  <a:pt x="327002" y="1"/>
                </a:lnTo>
                <a:lnTo>
                  <a:pt x="4180522" y="1"/>
                </a:lnTo>
                <a:lnTo>
                  <a:pt x="4180522" y="654003"/>
                </a:lnTo>
                <a:close/>
              </a:path>
            </a:pathLst>
          </a:custGeom>
          <a:ln>
            <a:solidFill>
              <a:srgbClr val="D63C18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9285" tIns="67233" rIns="125499" bIns="67232" numCol="1" spcCol="1270" anchor="ctr" anchorCtr="0">
            <a:noAutofit/>
          </a:bodyPr>
          <a:lstStyle/>
          <a:p>
            <a:pPr defTabSz="78433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765" dirty="0">
                <a:solidFill>
                  <a:srgbClr val="FFFFFF"/>
                </a:solidFill>
                <a:latin typeface="Segoe UI"/>
              </a:rPr>
              <a:t>Check if client supports API version</a:t>
            </a: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55CB4EC2-37E3-FE42-8811-FE345390EEA7}"/>
              </a:ext>
            </a:extLst>
          </p:cNvPr>
          <p:cNvSpPr/>
          <p:nvPr/>
        </p:nvSpPr>
        <p:spPr>
          <a:xfrm flipH="1">
            <a:off x="557608" y="2882844"/>
            <a:ext cx="4098342" cy="641148"/>
          </a:xfrm>
          <a:custGeom>
            <a:avLst/>
            <a:gdLst>
              <a:gd name="connsiteX0" fmla="*/ 0 w 4180522"/>
              <a:gd name="connsiteY0" fmla="*/ 0 h 654004"/>
              <a:gd name="connsiteX1" fmla="*/ 3853520 w 4180522"/>
              <a:gd name="connsiteY1" fmla="*/ 0 h 654004"/>
              <a:gd name="connsiteX2" fmla="*/ 4180522 w 4180522"/>
              <a:gd name="connsiteY2" fmla="*/ 327002 h 654004"/>
              <a:gd name="connsiteX3" fmla="*/ 3853520 w 4180522"/>
              <a:gd name="connsiteY3" fmla="*/ 654004 h 654004"/>
              <a:gd name="connsiteX4" fmla="*/ 0 w 4180522"/>
              <a:gd name="connsiteY4" fmla="*/ 654004 h 654004"/>
              <a:gd name="connsiteX5" fmla="*/ 0 w 4180522"/>
              <a:gd name="connsiteY5" fmla="*/ 0 h 654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80522" h="654004">
                <a:moveTo>
                  <a:pt x="4180522" y="654003"/>
                </a:moveTo>
                <a:lnTo>
                  <a:pt x="327002" y="654003"/>
                </a:lnTo>
                <a:lnTo>
                  <a:pt x="0" y="327002"/>
                </a:lnTo>
                <a:lnTo>
                  <a:pt x="327002" y="1"/>
                </a:lnTo>
                <a:lnTo>
                  <a:pt x="4180522" y="1"/>
                </a:lnTo>
                <a:lnTo>
                  <a:pt x="4180522" y="654003"/>
                </a:lnTo>
                <a:close/>
              </a:path>
            </a:pathLst>
          </a:custGeom>
          <a:ln>
            <a:solidFill>
              <a:srgbClr val="D63C18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9285" tIns="67232" rIns="125499" bIns="67232" numCol="1" spcCol="1270" anchor="ctr" anchorCtr="0">
            <a:noAutofit/>
          </a:bodyPr>
          <a:lstStyle/>
          <a:p>
            <a:pPr defTabSz="78433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765" dirty="0">
                <a:solidFill>
                  <a:srgbClr val="FFFFFF"/>
                </a:solidFill>
                <a:latin typeface="Segoe UI"/>
              </a:rPr>
              <a:t>Get context to perform operations</a:t>
            </a:r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E53628A7-0D95-FE48-8043-5348E46B5243}"/>
              </a:ext>
            </a:extLst>
          </p:cNvPr>
          <p:cNvSpPr/>
          <p:nvPr/>
        </p:nvSpPr>
        <p:spPr>
          <a:xfrm flipH="1">
            <a:off x="557608" y="3715380"/>
            <a:ext cx="4098342" cy="641149"/>
          </a:xfrm>
          <a:custGeom>
            <a:avLst/>
            <a:gdLst>
              <a:gd name="connsiteX0" fmla="*/ 0 w 4180522"/>
              <a:gd name="connsiteY0" fmla="*/ 0 h 654004"/>
              <a:gd name="connsiteX1" fmla="*/ 3853520 w 4180522"/>
              <a:gd name="connsiteY1" fmla="*/ 0 h 654004"/>
              <a:gd name="connsiteX2" fmla="*/ 4180522 w 4180522"/>
              <a:gd name="connsiteY2" fmla="*/ 327002 h 654004"/>
              <a:gd name="connsiteX3" fmla="*/ 3853520 w 4180522"/>
              <a:gd name="connsiteY3" fmla="*/ 654004 h 654004"/>
              <a:gd name="connsiteX4" fmla="*/ 0 w 4180522"/>
              <a:gd name="connsiteY4" fmla="*/ 654004 h 654004"/>
              <a:gd name="connsiteX5" fmla="*/ 0 w 4180522"/>
              <a:gd name="connsiteY5" fmla="*/ 0 h 654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80522" h="654004">
                <a:moveTo>
                  <a:pt x="4180522" y="654003"/>
                </a:moveTo>
                <a:lnTo>
                  <a:pt x="327002" y="654003"/>
                </a:lnTo>
                <a:lnTo>
                  <a:pt x="0" y="327002"/>
                </a:lnTo>
                <a:lnTo>
                  <a:pt x="327002" y="1"/>
                </a:lnTo>
                <a:lnTo>
                  <a:pt x="4180522" y="1"/>
                </a:lnTo>
                <a:lnTo>
                  <a:pt x="4180522" y="654003"/>
                </a:lnTo>
                <a:close/>
              </a:path>
            </a:pathLst>
          </a:custGeom>
          <a:ln>
            <a:solidFill>
              <a:srgbClr val="D63C18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9285" tIns="67233" rIns="125499" bIns="67232" numCol="1" spcCol="1270" anchor="ctr" anchorCtr="0">
            <a:noAutofit/>
          </a:bodyPr>
          <a:lstStyle/>
          <a:p>
            <a:pPr defTabSz="78433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765" dirty="0">
                <a:solidFill>
                  <a:srgbClr val="FFFFFF"/>
                </a:solidFill>
                <a:latin typeface="Segoe UI"/>
              </a:rPr>
              <a:t>Load desired properties </a:t>
            </a:r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CFD7B513-4E74-BF43-A97F-273808CD7FBD}"/>
              </a:ext>
            </a:extLst>
          </p:cNvPr>
          <p:cNvSpPr/>
          <p:nvPr/>
        </p:nvSpPr>
        <p:spPr>
          <a:xfrm flipH="1">
            <a:off x="557608" y="4547916"/>
            <a:ext cx="4098342" cy="641149"/>
          </a:xfrm>
          <a:custGeom>
            <a:avLst/>
            <a:gdLst>
              <a:gd name="connsiteX0" fmla="*/ 0 w 4180522"/>
              <a:gd name="connsiteY0" fmla="*/ 0 h 654004"/>
              <a:gd name="connsiteX1" fmla="*/ 3853520 w 4180522"/>
              <a:gd name="connsiteY1" fmla="*/ 0 h 654004"/>
              <a:gd name="connsiteX2" fmla="*/ 4180522 w 4180522"/>
              <a:gd name="connsiteY2" fmla="*/ 327002 h 654004"/>
              <a:gd name="connsiteX3" fmla="*/ 3853520 w 4180522"/>
              <a:gd name="connsiteY3" fmla="*/ 654004 h 654004"/>
              <a:gd name="connsiteX4" fmla="*/ 0 w 4180522"/>
              <a:gd name="connsiteY4" fmla="*/ 654004 h 654004"/>
              <a:gd name="connsiteX5" fmla="*/ 0 w 4180522"/>
              <a:gd name="connsiteY5" fmla="*/ 0 h 654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80522" h="654004">
                <a:moveTo>
                  <a:pt x="4180522" y="654003"/>
                </a:moveTo>
                <a:lnTo>
                  <a:pt x="327002" y="654003"/>
                </a:lnTo>
                <a:lnTo>
                  <a:pt x="0" y="327002"/>
                </a:lnTo>
                <a:lnTo>
                  <a:pt x="327002" y="1"/>
                </a:lnTo>
                <a:lnTo>
                  <a:pt x="4180522" y="1"/>
                </a:lnTo>
                <a:lnTo>
                  <a:pt x="4180522" y="654003"/>
                </a:lnTo>
                <a:close/>
              </a:path>
            </a:pathLst>
          </a:custGeom>
          <a:ln>
            <a:solidFill>
              <a:srgbClr val="D63C18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9285" tIns="67233" rIns="125499" bIns="67232" numCol="1" spcCol="1270" anchor="ctr" anchorCtr="0">
            <a:noAutofit/>
          </a:bodyPr>
          <a:lstStyle/>
          <a:p>
            <a:pPr defTabSz="78433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765" dirty="0">
                <a:solidFill>
                  <a:srgbClr val="FFFFFF"/>
                </a:solidFill>
                <a:latin typeface="Segoe UI"/>
              </a:rPr>
              <a:t>Sync context to execute batch operations</a:t>
            </a:r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38082FC7-37DC-C74A-B354-84F76E372EC7}"/>
              </a:ext>
            </a:extLst>
          </p:cNvPr>
          <p:cNvSpPr/>
          <p:nvPr/>
        </p:nvSpPr>
        <p:spPr>
          <a:xfrm flipH="1">
            <a:off x="557609" y="5380452"/>
            <a:ext cx="4098343" cy="641149"/>
          </a:xfrm>
          <a:custGeom>
            <a:avLst/>
            <a:gdLst>
              <a:gd name="connsiteX0" fmla="*/ 0 w 4180522"/>
              <a:gd name="connsiteY0" fmla="*/ 0 h 654004"/>
              <a:gd name="connsiteX1" fmla="*/ 3853520 w 4180522"/>
              <a:gd name="connsiteY1" fmla="*/ 0 h 654004"/>
              <a:gd name="connsiteX2" fmla="*/ 4180522 w 4180522"/>
              <a:gd name="connsiteY2" fmla="*/ 327002 h 654004"/>
              <a:gd name="connsiteX3" fmla="*/ 3853520 w 4180522"/>
              <a:gd name="connsiteY3" fmla="*/ 654004 h 654004"/>
              <a:gd name="connsiteX4" fmla="*/ 0 w 4180522"/>
              <a:gd name="connsiteY4" fmla="*/ 654004 h 654004"/>
              <a:gd name="connsiteX5" fmla="*/ 0 w 4180522"/>
              <a:gd name="connsiteY5" fmla="*/ 0 h 654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80522" h="654004">
                <a:moveTo>
                  <a:pt x="4180522" y="654003"/>
                </a:moveTo>
                <a:lnTo>
                  <a:pt x="327002" y="654003"/>
                </a:lnTo>
                <a:lnTo>
                  <a:pt x="0" y="327002"/>
                </a:lnTo>
                <a:lnTo>
                  <a:pt x="327002" y="1"/>
                </a:lnTo>
                <a:lnTo>
                  <a:pt x="4180522" y="1"/>
                </a:lnTo>
                <a:lnTo>
                  <a:pt x="4180522" y="654003"/>
                </a:lnTo>
                <a:close/>
              </a:path>
            </a:pathLst>
          </a:custGeom>
          <a:ln>
            <a:solidFill>
              <a:srgbClr val="D63C18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9285" tIns="67233" rIns="125500" bIns="67232" numCol="1" spcCol="1270" anchor="ctr" anchorCtr="0">
            <a:noAutofit/>
          </a:bodyPr>
          <a:lstStyle/>
          <a:p>
            <a:pPr defTabSz="78433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765" dirty="0">
                <a:solidFill>
                  <a:srgbClr val="FFFFFF"/>
                </a:solidFill>
                <a:latin typeface="Segoe UI"/>
              </a:rPr>
              <a:t>Use promises to get results or perform additional operations</a:t>
            </a:r>
          </a:p>
        </p:txBody>
      </p:sp>
      <p:sp>
        <p:nvSpPr>
          <p:cNvPr id="34" name="Freeform 33">
            <a:extLst>
              <a:ext uri="{FF2B5EF4-FFF2-40B4-BE49-F238E27FC236}">
                <a16:creationId xmlns:a16="http://schemas.microsoft.com/office/drawing/2014/main" id="{0012796F-A6C8-1143-8D69-D427936A3296}"/>
              </a:ext>
            </a:extLst>
          </p:cNvPr>
          <p:cNvSpPr/>
          <p:nvPr/>
        </p:nvSpPr>
        <p:spPr>
          <a:xfrm flipH="1">
            <a:off x="557609" y="6212988"/>
            <a:ext cx="4098343" cy="641149"/>
          </a:xfrm>
          <a:custGeom>
            <a:avLst/>
            <a:gdLst>
              <a:gd name="connsiteX0" fmla="*/ 0 w 4180522"/>
              <a:gd name="connsiteY0" fmla="*/ 0 h 654004"/>
              <a:gd name="connsiteX1" fmla="*/ 3853520 w 4180522"/>
              <a:gd name="connsiteY1" fmla="*/ 0 h 654004"/>
              <a:gd name="connsiteX2" fmla="*/ 4180522 w 4180522"/>
              <a:gd name="connsiteY2" fmla="*/ 327002 h 654004"/>
              <a:gd name="connsiteX3" fmla="*/ 3853520 w 4180522"/>
              <a:gd name="connsiteY3" fmla="*/ 654004 h 654004"/>
              <a:gd name="connsiteX4" fmla="*/ 0 w 4180522"/>
              <a:gd name="connsiteY4" fmla="*/ 654004 h 654004"/>
              <a:gd name="connsiteX5" fmla="*/ 0 w 4180522"/>
              <a:gd name="connsiteY5" fmla="*/ 0 h 654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80522" h="654004">
                <a:moveTo>
                  <a:pt x="4180522" y="654003"/>
                </a:moveTo>
                <a:lnTo>
                  <a:pt x="327002" y="654003"/>
                </a:lnTo>
                <a:lnTo>
                  <a:pt x="0" y="327002"/>
                </a:lnTo>
                <a:lnTo>
                  <a:pt x="327002" y="1"/>
                </a:lnTo>
                <a:lnTo>
                  <a:pt x="4180522" y="1"/>
                </a:lnTo>
                <a:lnTo>
                  <a:pt x="4180522" y="654003"/>
                </a:lnTo>
                <a:close/>
              </a:path>
            </a:pathLst>
          </a:custGeom>
          <a:ln>
            <a:solidFill>
              <a:srgbClr val="D63C18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9285" tIns="67233" rIns="125500" bIns="67232" numCol="1" spcCol="1270" anchor="ctr" anchorCtr="0">
            <a:noAutofit/>
          </a:bodyPr>
          <a:lstStyle/>
          <a:p>
            <a:pPr defTabSz="78433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765" dirty="0">
                <a:solidFill>
                  <a:srgbClr val="FFFFFF"/>
                </a:solidFill>
                <a:latin typeface="Segoe UI"/>
              </a:rPr>
              <a:t>Handle errors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4762BBD-3EC9-462C-B191-7ED2D17219BC}"/>
              </a:ext>
            </a:extLst>
          </p:cNvPr>
          <p:cNvSpPr/>
          <p:nvPr/>
        </p:nvSpPr>
        <p:spPr bwMode="auto">
          <a:xfrm>
            <a:off x="5139503" y="1214396"/>
            <a:ext cx="7052498" cy="5643119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85" tIns="143428" rIns="179285" bIns="1434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410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353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Anatomy of </a:t>
            </a:r>
            <a:r>
              <a:rPr lang="en-US" dirty="0" err="1"/>
              <a:t>Office.js</a:t>
            </a:r>
            <a:r>
              <a:rPr lang="en-US" dirty="0"/>
              <a:t> Add-in for Microsoft Word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288907" y="1165840"/>
            <a:ext cx="6753067" cy="5933956"/>
          </a:xfrm>
          <a:ln>
            <a:noFill/>
          </a:ln>
        </p:spPr>
        <p:txBody>
          <a:bodyPr vert="horz" wrap="square" lIns="89642" tIns="89642" rIns="89642" bIns="89642" rtlCol="0">
            <a:spAutoFit/>
          </a:bodyPr>
          <a:lstStyle/>
          <a:p>
            <a:r>
              <a:rPr lang="en-US" sz="1176" b="0" dirty="0" err="1">
                <a:solidFill>
                  <a:srgbClr val="001080"/>
                </a:solidFill>
                <a:latin typeface="Menlo" panose="020B0609030804020204" pitchFamily="49" charset="0"/>
              </a:rPr>
              <a:t>Office</a:t>
            </a:r>
            <a:r>
              <a:rPr lang="en-US" sz="1176" b="0" dirty="0" err="1">
                <a:solidFill>
                  <a:srgbClr val="000000"/>
                </a:solidFill>
                <a:latin typeface="Menlo" panose="020B0609030804020204" pitchFamily="49" charset="0"/>
              </a:rPr>
              <a:t>.</a:t>
            </a:r>
            <a:r>
              <a:rPr lang="en-US" sz="1176" b="0" dirty="0" err="1">
                <a:solidFill>
                  <a:srgbClr val="795E26"/>
                </a:solidFill>
                <a:latin typeface="Menlo" panose="020B0609030804020204" pitchFamily="49" charset="0"/>
              </a:rPr>
              <a:t>initialize</a:t>
            </a:r>
            <a:r>
              <a:rPr lang="en-US" sz="1176" b="0" dirty="0">
                <a:solidFill>
                  <a:srgbClr val="000000"/>
                </a:solidFill>
                <a:latin typeface="Menlo" panose="020B0609030804020204" pitchFamily="49" charset="0"/>
              </a:rPr>
              <a:t> = </a:t>
            </a:r>
            <a:r>
              <a:rPr lang="en-US" sz="1176" b="0" dirty="0">
                <a:solidFill>
                  <a:srgbClr val="0000FF"/>
                </a:solidFill>
                <a:latin typeface="Menlo" panose="020B0609030804020204" pitchFamily="49" charset="0"/>
              </a:rPr>
              <a:t>function</a:t>
            </a:r>
            <a:r>
              <a:rPr lang="en-US" sz="1176" b="0" dirty="0">
                <a:solidFill>
                  <a:srgbClr val="000000"/>
                </a:solidFill>
                <a:latin typeface="Menlo" panose="020B0609030804020204" pitchFamily="49" charset="0"/>
              </a:rPr>
              <a:t> (</a:t>
            </a:r>
            <a:r>
              <a:rPr lang="en-US" sz="1176" b="0" dirty="0">
                <a:solidFill>
                  <a:srgbClr val="001080"/>
                </a:solidFill>
                <a:latin typeface="Menlo" panose="020B0609030804020204" pitchFamily="49" charset="0"/>
              </a:rPr>
              <a:t>reason</a:t>
            </a:r>
            <a:r>
              <a:rPr lang="en-US" sz="1176" b="0" dirty="0">
                <a:solidFill>
                  <a:srgbClr val="000000"/>
                </a:solidFill>
                <a:latin typeface="Menlo" panose="020B0609030804020204" pitchFamily="49" charset="0"/>
              </a:rPr>
              <a:t>) {</a:t>
            </a:r>
          </a:p>
          <a:p>
            <a:r>
              <a:rPr lang="en-US" sz="1176" b="0" dirty="0">
                <a:solidFill>
                  <a:srgbClr val="000000"/>
                </a:solidFill>
                <a:latin typeface="Menlo" panose="020B0609030804020204" pitchFamily="49" charset="0"/>
              </a:rPr>
              <a:t>    </a:t>
            </a:r>
            <a:r>
              <a:rPr lang="en-US" sz="1176" b="0" dirty="0">
                <a:solidFill>
                  <a:srgbClr val="AF00DB"/>
                </a:solidFill>
                <a:latin typeface="Menlo" panose="020B0609030804020204" pitchFamily="49" charset="0"/>
              </a:rPr>
              <a:t>if</a:t>
            </a:r>
            <a:r>
              <a:rPr lang="en-US" sz="1176" b="0" dirty="0">
                <a:solidFill>
                  <a:srgbClr val="000000"/>
                </a:solidFill>
                <a:latin typeface="Menlo" panose="020B0609030804020204" pitchFamily="49" charset="0"/>
              </a:rPr>
              <a:t> (!</a:t>
            </a:r>
            <a:r>
              <a:rPr lang="en-US" sz="1176" b="0" dirty="0" err="1">
                <a:solidFill>
                  <a:srgbClr val="001080"/>
                </a:solidFill>
                <a:latin typeface="Menlo" panose="020B0609030804020204" pitchFamily="49" charset="0"/>
              </a:rPr>
              <a:t>Office</a:t>
            </a:r>
            <a:r>
              <a:rPr lang="en-US" sz="1176" b="0" dirty="0" err="1">
                <a:solidFill>
                  <a:srgbClr val="000000"/>
                </a:solidFill>
                <a:latin typeface="Menlo" panose="020B0609030804020204" pitchFamily="49" charset="0"/>
              </a:rPr>
              <a:t>.</a:t>
            </a:r>
            <a:r>
              <a:rPr lang="en-US" sz="1176" b="0" dirty="0" err="1">
                <a:solidFill>
                  <a:srgbClr val="001080"/>
                </a:solidFill>
                <a:latin typeface="Menlo" panose="020B0609030804020204" pitchFamily="49" charset="0"/>
              </a:rPr>
              <a:t>context</a:t>
            </a:r>
            <a:r>
              <a:rPr lang="en-US" sz="1176" b="0" dirty="0" err="1">
                <a:solidFill>
                  <a:srgbClr val="000000"/>
                </a:solidFill>
                <a:latin typeface="Menlo" panose="020B0609030804020204" pitchFamily="49" charset="0"/>
              </a:rPr>
              <a:t>.</a:t>
            </a:r>
            <a:r>
              <a:rPr lang="en-US" sz="1176" b="0" dirty="0" err="1">
                <a:solidFill>
                  <a:srgbClr val="001080"/>
                </a:solidFill>
                <a:latin typeface="Menlo" panose="020B0609030804020204" pitchFamily="49" charset="0"/>
              </a:rPr>
              <a:t>requirements</a:t>
            </a:r>
            <a:r>
              <a:rPr lang="en-US" sz="1176" b="0" dirty="0" err="1">
                <a:solidFill>
                  <a:srgbClr val="000000"/>
                </a:solidFill>
                <a:latin typeface="Menlo" panose="020B0609030804020204" pitchFamily="49" charset="0"/>
              </a:rPr>
              <a:t>.</a:t>
            </a:r>
            <a:r>
              <a:rPr lang="en-US" sz="1176" b="0" dirty="0" err="1">
                <a:solidFill>
                  <a:srgbClr val="795E26"/>
                </a:solidFill>
                <a:latin typeface="Menlo" panose="020B0609030804020204" pitchFamily="49" charset="0"/>
              </a:rPr>
              <a:t>isSetSupported</a:t>
            </a:r>
            <a:r>
              <a:rPr lang="en-US" sz="1176" b="0" dirty="0">
                <a:solidFill>
                  <a:srgbClr val="000000"/>
                </a:solidFill>
                <a:latin typeface="Menlo" panose="020B0609030804020204" pitchFamily="49" charset="0"/>
              </a:rPr>
              <a:t>(</a:t>
            </a:r>
            <a:r>
              <a:rPr lang="en-US" sz="1176" b="0" dirty="0">
                <a:solidFill>
                  <a:srgbClr val="A31515"/>
                </a:solidFill>
                <a:latin typeface="Menlo" panose="020B0609030804020204" pitchFamily="49" charset="0"/>
              </a:rPr>
              <a:t>'</a:t>
            </a:r>
            <a:r>
              <a:rPr lang="en-US" sz="1176" b="0" dirty="0" err="1">
                <a:solidFill>
                  <a:srgbClr val="A31515"/>
                </a:solidFill>
                <a:latin typeface="Menlo" panose="020B0609030804020204" pitchFamily="49" charset="0"/>
              </a:rPr>
              <a:t>WordApi</a:t>
            </a:r>
            <a:r>
              <a:rPr lang="en-US" sz="1176" b="0" dirty="0">
                <a:solidFill>
                  <a:srgbClr val="A31515"/>
                </a:solidFill>
                <a:latin typeface="Menlo" panose="020B0609030804020204" pitchFamily="49" charset="0"/>
              </a:rPr>
              <a:t>'</a:t>
            </a:r>
            <a:r>
              <a:rPr lang="en-US" sz="1176" b="0" dirty="0">
                <a:solidFill>
                  <a:srgbClr val="000000"/>
                </a:solidFill>
                <a:latin typeface="Menlo" panose="020B0609030804020204" pitchFamily="49" charset="0"/>
              </a:rPr>
              <a:t>, </a:t>
            </a:r>
            <a:r>
              <a:rPr lang="en-US" sz="1176" b="0" dirty="0">
                <a:solidFill>
                  <a:srgbClr val="09885A"/>
                </a:solidFill>
                <a:latin typeface="Menlo" panose="020B0609030804020204" pitchFamily="49" charset="0"/>
              </a:rPr>
              <a:t>1.3</a:t>
            </a:r>
            <a:r>
              <a:rPr lang="en-US" sz="1176" b="0" dirty="0">
                <a:solidFill>
                  <a:srgbClr val="000000"/>
                </a:solidFill>
                <a:latin typeface="Menlo" panose="020B0609030804020204" pitchFamily="49" charset="0"/>
              </a:rPr>
              <a:t>)) {</a:t>
            </a:r>
          </a:p>
          <a:p>
            <a:r>
              <a:rPr lang="en-US" sz="1176" b="0" dirty="0">
                <a:solidFill>
                  <a:srgbClr val="000000"/>
                </a:solidFill>
                <a:latin typeface="Menlo" panose="020B0609030804020204" pitchFamily="49" charset="0"/>
              </a:rPr>
              <a:t>        </a:t>
            </a:r>
            <a:r>
              <a:rPr lang="en-US" sz="1176" b="0" dirty="0" err="1">
                <a:solidFill>
                  <a:srgbClr val="267F99"/>
                </a:solidFill>
                <a:latin typeface="Menlo" panose="020B0609030804020204" pitchFamily="49" charset="0"/>
              </a:rPr>
              <a:t>console</a:t>
            </a:r>
            <a:r>
              <a:rPr lang="en-US" sz="1176" b="0" dirty="0" err="1">
                <a:solidFill>
                  <a:srgbClr val="000000"/>
                </a:solidFill>
                <a:latin typeface="Menlo" panose="020B0609030804020204" pitchFamily="49" charset="0"/>
              </a:rPr>
              <a:t>.</a:t>
            </a:r>
            <a:r>
              <a:rPr lang="en-US" sz="1176" b="0" dirty="0" err="1">
                <a:solidFill>
                  <a:srgbClr val="795E26"/>
                </a:solidFill>
                <a:latin typeface="Menlo" panose="020B0609030804020204" pitchFamily="49" charset="0"/>
              </a:rPr>
              <a:t>log</a:t>
            </a:r>
            <a:r>
              <a:rPr lang="en-US" sz="1176" b="0" dirty="0">
                <a:solidFill>
                  <a:srgbClr val="000000"/>
                </a:solidFill>
                <a:latin typeface="Menlo" panose="020B0609030804020204" pitchFamily="49" charset="0"/>
              </a:rPr>
              <a:t>(</a:t>
            </a:r>
            <a:r>
              <a:rPr lang="en-US" sz="1176" b="0" dirty="0">
                <a:solidFill>
                  <a:srgbClr val="A31515"/>
                </a:solidFill>
                <a:latin typeface="Menlo" panose="020B0609030804020204" pitchFamily="49" charset="0"/>
              </a:rPr>
              <a:t>‘Unsupported client’</a:t>
            </a:r>
            <a:r>
              <a:rPr lang="en-US" sz="1176" b="0" dirty="0">
                <a:solidFill>
                  <a:srgbClr val="000000"/>
                </a:solidFill>
                <a:latin typeface="Menlo" panose="020B0609030804020204" pitchFamily="49" charset="0"/>
              </a:rPr>
              <a:t>);</a:t>
            </a:r>
          </a:p>
          <a:p>
            <a:r>
              <a:rPr lang="en-US" sz="1176" b="0" dirty="0">
                <a:solidFill>
                  <a:srgbClr val="000000"/>
                </a:solidFill>
                <a:latin typeface="Menlo" panose="020B0609030804020204" pitchFamily="49" charset="0"/>
              </a:rPr>
              <a:t>    }</a:t>
            </a:r>
          </a:p>
          <a:p>
            <a:r>
              <a:rPr lang="en-US" sz="1176" b="0" dirty="0">
                <a:solidFill>
                  <a:srgbClr val="AF00DB"/>
                </a:solidFill>
                <a:latin typeface="Menlo" panose="020B0609030804020204" pitchFamily="49" charset="0"/>
              </a:rPr>
              <a:t>    else</a:t>
            </a:r>
            <a:r>
              <a:rPr lang="en-US" sz="1176" b="0" dirty="0">
                <a:solidFill>
                  <a:srgbClr val="000000"/>
                </a:solidFill>
                <a:latin typeface="Menlo" panose="020B0609030804020204" pitchFamily="49" charset="0"/>
              </a:rPr>
              <a:t> {</a:t>
            </a:r>
          </a:p>
          <a:p>
            <a:r>
              <a:rPr lang="en-US" sz="1176" b="0" dirty="0">
                <a:solidFill>
                  <a:srgbClr val="000000"/>
                </a:solidFill>
                <a:latin typeface="Menlo" panose="020B0609030804020204" pitchFamily="49" charset="0"/>
              </a:rPr>
              <a:t>        </a:t>
            </a:r>
            <a:r>
              <a:rPr lang="en-US" sz="1176" b="0" dirty="0" err="1">
                <a:solidFill>
                  <a:srgbClr val="001080"/>
                </a:solidFill>
                <a:latin typeface="Menlo" panose="020B0609030804020204" pitchFamily="49" charset="0"/>
              </a:rPr>
              <a:t>Word</a:t>
            </a:r>
            <a:r>
              <a:rPr lang="en-US" sz="1176" b="0" dirty="0" err="1">
                <a:solidFill>
                  <a:srgbClr val="000000"/>
                </a:solidFill>
                <a:latin typeface="Menlo" panose="020B0609030804020204" pitchFamily="49" charset="0"/>
              </a:rPr>
              <a:t>.</a:t>
            </a:r>
            <a:r>
              <a:rPr lang="en-US" sz="1176" b="0" dirty="0" err="1">
                <a:solidFill>
                  <a:srgbClr val="795E26"/>
                </a:solidFill>
                <a:latin typeface="Menlo" panose="020B0609030804020204" pitchFamily="49" charset="0"/>
              </a:rPr>
              <a:t>run</a:t>
            </a:r>
            <a:r>
              <a:rPr lang="en-US" sz="1176" b="0" dirty="0">
                <a:solidFill>
                  <a:srgbClr val="000000"/>
                </a:solidFill>
                <a:latin typeface="Menlo" panose="020B0609030804020204" pitchFamily="49" charset="0"/>
              </a:rPr>
              <a:t>(</a:t>
            </a:r>
            <a:r>
              <a:rPr lang="en-US" sz="1176" b="0" dirty="0">
                <a:solidFill>
                  <a:srgbClr val="0000FF"/>
                </a:solidFill>
                <a:latin typeface="Menlo" panose="020B0609030804020204" pitchFamily="49" charset="0"/>
              </a:rPr>
              <a:t>function</a:t>
            </a:r>
            <a:r>
              <a:rPr lang="en-US" sz="1176" b="0" dirty="0">
                <a:solidFill>
                  <a:srgbClr val="000000"/>
                </a:solidFill>
                <a:latin typeface="Menlo" panose="020B0609030804020204" pitchFamily="49" charset="0"/>
              </a:rPr>
              <a:t> (</a:t>
            </a:r>
            <a:r>
              <a:rPr lang="en-US" sz="1176" b="0" dirty="0">
                <a:solidFill>
                  <a:srgbClr val="001080"/>
                </a:solidFill>
                <a:latin typeface="Menlo" panose="020B0609030804020204" pitchFamily="49" charset="0"/>
              </a:rPr>
              <a:t>context</a:t>
            </a:r>
            <a:r>
              <a:rPr lang="en-US" sz="1176" b="0" dirty="0">
                <a:solidFill>
                  <a:srgbClr val="000000"/>
                </a:solidFill>
                <a:latin typeface="Menlo" panose="020B0609030804020204" pitchFamily="49" charset="0"/>
              </a:rPr>
              <a:t>) {</a:t>
            </a:r>
          </a:p>
          <a:p>
            <a:r>
              <a:rPr lang="en-US" sz="1176" b="0" dirty="0">
                <a:solidFill>
                  <a:srgbClr val="008000"/>
                </a:solidFill>
                <a:latin typeface="Menlo" panose="020B0609030804020204" pitchFamily="49" charset="0"/>
              </a:rPr>
              <a:t>            // Do Word stuff</a:t>
            </a:r>
            <a:endParaRPr lang="en-US" sz="1176" b="0" dirty="0">
              <a:solidFill>
                <a:srgbClr val="000000"/>
              </a:solidFill>
              <a:latin typeface="Menlo" panose="020B0609030804020204" pitchFamily="49" charset="0"/>
            </a:endParaRPr>
          </a:p>
          <a:p>
            <a:r>
              <a:rPr lang="en-US" sz="1176" b="0" dirty="0">
                <a:solidFill>
                  <a:srgbClr val="001080"/>
                </a:solidFill>
                <a:latin typeface="Menlo" panose="020B0609030804020204" pitchFamily="49" charset="0"/>
              </a:rPr>
              <a:t>            </a:t>
            </a:r>
            <a:r>
              <a:rPr lang="en-US" sz="1176" b="0" dirty="0" err="1">
                <a:solidFill>
                  <a:srgbClr val="001080"/>
                </a:solidFill>
                <a:latin typeface="Menlo" panose="020B0609030804020204" pitchFamily="49" charset="0"/>
              </a:rPr>
              <a:t>context</a:t>
            </a:r>
            <a:r>
              <a:rPr lang="en-US" sz="1176" b="0" dirty="0" err="1">
                <a:solidFill>
                  <a:srgbClr val="000000"/>
                </a:solidFill>
                <a:latin typeface="Menlo" panose="020B0609030804020204" pitchFamily="49" charset="0"/>
              </a:rPr>
              <a:t>.</a:t>
            </a:r>
            <a:r>
              <a:rPr lang="en-US" sz="1176" b="0" dirty="0" err="1">
                <a:solidFill>
                  <a:srgbClr val="795E26"/>
                </a:solidFill>
                <a:latin typeface="Menlo" panose="020B0609030804020204" pitchFamily="49" charset="0"/>
              </a:rPr>
              <a:t>load</a:t>
            </a:r>
            <a:r>
              <a:rPr lang="en-US" sz="1176" b="0" dirty="0">
                <a:solidFill>
                  <a:srgbClr val="000000"/>
                </a:solidFill>
                <a:latin typeface="Menlo" panose="020B0609030804020204" pitchFamily="49" charset="0"/>
              </a:rPr>
              <a:t>(</a:t>
            </a:r>
            <a:r>
              <a:rPr lang="en-US" sz="1176" b="0" dirty="0">
                <a:solidFill>
                  <a:srgbClr val="001080"/>
                </a:solidFill>
                <a:latin typeface="Menlo" panose="020B0609030804020204" pitchFamily="49" charset="0"/>
              </a:rPr>
              <a:t>obj</a:t>
            </a:r>
            <a:r>
              <a:rPr lang="en-US" sz="1176" b="0" dirty="0">
                <a:solidFill>
                  <a:srgbClr val="000000"/>
                </a:solidFill>
                <a:latin typeface="Menlo" panose="020B0609030804020204" pitchFamily="49" charset="0"/>
              </a:rPr>
              <a:t>, </a:t>
            </a:r>
            <a:r>
              <a:rPr lang="en-US" sz="1176" b="0" dirty="0">
                <a:solidFill>
                  <a:srgbClr val="001080"/>
                </a:solidFill>
                <a:latin typeface="Menlo" panose="020B0609030804020204" pitchFamily="49" charset="0"/>
              </a:rPr>
              <a:t>options</a:t>
            </a:r>
            <a:r>
              <a:rPr lang="en-US" sz="1176" b="0" dirty="0">
                <a:solidFill>
                  <a:srgbClr val="000000"/>
                </a:solidFill>
                <a:latin typeface="Menlo" panose="020B0609030804020204" pitchFamily="49" charset="0"/>
              </a:rPr>
              <a:t>);</a:t>
            </a:r>
          </a:p>
          <a:p>
            <a:r>
              <a:rPr lang="en-US" sz="1176" b="0" dirty="0">
                <a:solidFill>
                  <a:srgbClr val="AF00DB"/>
                </a:solidFill>
                <a:latin typeface="Menlo" panose="020B0609030804020204" pitchFamily="49" charset="0"/>
              </a:rPr>
              <a:t>            return</a:t>
            </a:r>
            <a:r>
              <a:rPr lang="en-US" sz="1176" b="0" dirty="0">
                <a:solidFill>
                  <a:srgbClr val="000000"/>
                </a:solidFill>
                <a:latin typeface="Menlo" panose="020B0609030804020204" pitchFamily="49" charset="0"/>
              </a:rPr>
              <a:t> </a:t>
            </a:r>
            <a:r>
              <a:rPr lang="en-US" sz="1176" b="0" dirty="0" err="1">
                <a:solidFill>
                  <a:srgbClr val="001080"/>
                </a:solidFill>
                <a:latin typeface="Menlo" panose="020B0609030804020204" pitchFamily="49" charset="0"/>
              </a:rPr>
              <a:t>context</a:t>
            </a:r>
            <a:r>
              <a:rPr lang="en-US" sz="1176" b="0" dirty="0" err="1">
                <a:solidFill>
                  <a:srgbClr val="000000"/>
                </a:solidFill>
                <a:latin typeface="Menlo" panose="020B0609030804020204" pitchFamily="49" charset="0"/>
              </a:rPr>
              <a:t>.</a:t>
            </a:r>
            <a:r>
              <a:rPr lang="en-US" sz="1176" b="0" dirty="0" err="1">
                <a:solidFill>
                  <a:srgbClr val="795E26"/>
                </a:solidFill>
                <a:latin typeface="Menlo" panose="020B0609030804020204" pitchFamily="49" charset="0"/>
              </a:rPr>
              <a:t>sync</a:t>
            </a:r>
            <a:r>
              <a:rPr lang="en-US" sz="1176" b="0" dirty="0">
                <a:solidFill>
                  <a:srgbClr val="000000"/>
                </a:solidFill>
                <a:latin typeface="Menlo" panose="020B0609030804020204" pitchFamily="49" charset="0"/>
              </a:rPr>
              <a:t>()</a:t>
            </a:r>
          </a:p>
          <a:p>
            <a:r>
              <a:rPr lang="en-US" sz="1176" b="0" dirty="0">
                <a:solidFill>
                  <a:srgbClr val="000000"/>
                </a:solidFill>
                <a:latin typeface="Menlo" panose="020B0609030804020204" pitchFamily="49" charset="0"/>
              </a:rPr>
              <a:t>            .</a:t>
            </a:r>
            <a:r>
              <a:rPr lang="en-US" sz="1176" b="0" dirty="0">
                <a:solidFill>
                  <a:srgbClr val="795E26"/>
                </a:solidFill>
                <a:latin typeface="Menlo" panose="020B0609030804020204" pitchFamily="49" charset="0"/>
              </a:rPr>
              <a:t>then</a:t>
            </a:r>
            <a:r>
              <a:rPr lang="en-US" sz="1176" b="0" dirty="0">
                <a:solidFill>
                  <a:srgbClr val="000000"/>
                </a:solidFill>
                <a:latin typeface="Menlo" panose="020B0609030804020204" pitchFamily="49" charset="0"/>
              </a:rPr>
              <a:t>(() </a:t>
            </a:r>
            <a:r>
              <a:rPr lang="en-US" sz="1176" b="0" dirty="0">
                <a:solidFill>
                  <a:srgbClr val="0000FF"/>
                </a:solidFill>
                <a:latin typeface="Menlo" panose="020B0609030804020204" pitchFamily="49" charset="0"/>
              </a:rPr>
              <a:t>=&gt;</a:t>
            </a:r>
            <a:r>
              <a:rPr lang="en-US" sz="1176" b="0" dirty="0">
                <a:solidFill>
                  <a:srgbClr val="000000"/>
                </a:solidFill>
                <a:latin typeface="Menlo" panose="020B0609030804020204" pitchFamily="49" charset="0"/>
              </a:rPr>
              <a:t> {</a:t>
            </a:r>
          </a:p>
          <a:p>
            <a:r>
              <a:rPr lang="en-US" sz="1176" b="0" dirty="0">
                <a:solidFill>
                  <a:srgbClr val="000000"/>
                </a:solidFill>
                <a:latin typeface="Menlo" panose="020B0609030804020204" pitchFamily="49" charset="0"/>
              </a:rPr>
              <a:t>                </a:t>
            </a:r>
            <a:r>
              <a:rPr lang="en-US" sz="1176" b="0" dirty="0">
                <a:solidFill>
                  <a:srgbClr val="008000"/>
                </a:solidFill>
                <a:latin typeface="Menlo" panose="020B0609030804020204" pitchFamily="49" charset="0"/>
              </a:rPr>
              <a:t>// Do more Word stuff</a:t>
            </a:r>
            <a:endParaRPr lang="en-US" sz="1176" b="0" dirty="0">
              <a:solidFill>
                <a:srgbClr val="000000"/>
              </a:solidFill>
              <a:latin typeface="Menlo" panose="020B0609030804020204" pitchFamily="49" charset="0"/>
            </a:endParaRPr>
          </a:p>
          <a:p>
            <a:r>
              <a:rPr lang="en-US" sz="1176" b="0" dirty="0">
                <a:solidFill>
                  <a:srgbClr val="000000"/>
                </a:solidFill>
                <a:latin typeface="Menlo" panose="020B0609030804020204" pitchFamily="49" charset="0"/>
              </a:rPr>
              <a:t>            });</a:t>
            </a:r>
          </a:p>
          <a:p>
            <a:r>
              <a:rPr lang="en-US" sz="1176" b="0" dirty="0">
                <a:solidFill>
                  <a:srgbClr val="000000"/>
                </a:solidFill>
                <a:latin typeface="Menlo" panose="020B0609030804020204" pitchFamily="49" charset="0"/>
              </a:rPr>
              <a:t>        })</a:t>
            </a:r>
          </a:p>
          <a:p>
            <a:r>
              <a:rPr lang="en-US" sz="1176" b="0" dirty="0">
                <a:solidFill>
                  <a:srgbClr val="000000"/>
                </a:solidFill>
                <a:latin typeface="Menlo" panose="020B0609030804020204" pitchFamily="49" charset="0"/>
              </a:rPr>
              <a:t>        .</a:t>
            </a:r>
            <a:r>
              <a:rPr lang="en-US" sz="1176" b="0" dirty="0">
                <a:solidFill>
                  <a:srgbClr val="795E26"/>
                </a:solidFill>
                <a:latin typeface="Menlo" panose="020B0609030804020204" pitchFamily="49" charset="0"/>
              </a:rPr>
              <a:t>catch</a:t>
            </a:r>
            <a:r>
              <a:rPr lang="en-US" sz="1176" b="0" dirty="0">
                <a:solidFill>
                  <a:srgbClr val="000000"/>
                </a:solidFill>
                <a:latin typeface="Menlo" panose="020B0609030804020204" pitchFamily="49" charset="0"/>
              </a:rPr>
              <a:t>(</a:t>
            </a:r>
            <a:r>
              <a:rPr lang="en-US" sz="1176" b="0" dirty="0">
                <a:solidFill>
                  <a:srgbClr val="0000FF"/>
                </a:solidFill>
                <a:latin typeface="Menlo" panose="020B0609030804020204" pitchFamily="49" charset="0"/>
              </a:rPr>
              <a:t>function</a:t>
            </a:r>
            <a:r>
              <a:rPr lang="en-US" sz="1176" b="0" dirty="0">
                <a:solidFill>
                  <a:srgbClr val="000000"/>
                </a:solidFill>
                <a:latin typeface="Menlo" panose="020B0609030804020204" pitchFamily="49" charset="0"/>
              </a:rPr>
              <a:t> (</a:t>
            </a:r>
            <a:r>
              <a:rPr lang="en-US" sz="1176" b="0" dirty="0">
                <a:solidFill>
                  <a:srgbClr val="001080"/>
                </a:solidFill>
                <a:latin typeface="Menlo" panose="020B0609030804020204" pitchFamily="49" charset="0"/>
              </a:rPr>
              <a:t>error</a:t>
            </a:r>
            <a:r>
              <a:rPr lang="en-US" sz="1176" b="0" dirty="0">
                <a:solidFill>
                  <a:srgbClr val="000000"/>
                </a:solidFill>
                <a:latin typeface="Menlo" panose="020B0609030804020204" pitchFamily="49" charset="0"/>
              </a:rPr>
              <a:t>) {</a:t>
            </a:r>
          </a:p>
          <a:p>
            <a:r>
              <a:rPr lang="en-US" sz="1176" b="0" dirty="0">
                <a:solidFill>
                  <a:srgbClr val="267F99"/>
                </a:solidFill>
                <a:latin typeface="Menlo" panose="020B0609030804020204" pitchFamily="49" charset="0"/>
              </a:rPr>
              <a:t>            </a:t>
            </a:r>
            <a:r>
              <a:rPr lang="en-US" sz="1176" b="0" dirty="0" err="1">
                <a:solidFill>
                  <a:srgbClr val="267F99"/>
                </a:solidFill>
                <a:latin typeface="Menlo" panose="020B0609030804020204" pitchFamily="49" charset="0"/>
              </a:rPr>
              <a:t>console</a:t>
            </a:r>
            <a:r>
              <a:rPr lang="en-US" sz="1176" b="0" dirty="0" err="1">
                <a:solidFill>
                  <a:srgbClr val="000000"/>
                </a:solidFill>
                <a:latin typeface="Menlo" panose="020B0609030804020204" pitchFamily="49" charset="0"/>
              </a:rPr>
              <a:t>.</a:t>
            </a:r>
            <a:r>
              <a:rPr lang="en-US" sz="1176" b="0" dirty="0" err="1">
                <a:solidFill>
                  <a:srgbClr val="795E26"/>
                </a:solidFill>
                <a:latin typeface="Menlo" panose="020B0609030804020204" pitchFamily="49" charset="0"/>
              </a:rPr>
              <a:t>log</a:t>
            </a:r>
            <a:r>
              <a:rPr lang="en-US" sz="1176" b="0" dirty="0">
                <a:solidFill>
                  <a:srgbClr val="000000"/>
                </a:solidFill>
                <a:latin typeface="Menlo" panose="020B0609030804020204" pitchFamily="49" charset="0"/>
              </a:rPr>
              <a:t>(</a:t>
            </a:r>
            <a:r>
              <a:rPr lang="en-US" sz="1176" b="0" dirty="0">
                <a:solidFill>
                  <a:srgbClr val="A31515"/>
                </a:solidFill>
                <a:latin typeface="Menlo" panose="020B0609030804020204" pitchFamily="49" charset="0"/>
              </a:rPr>
              <a:t>"Error: "</a:t>
            </a:r>
            <a:r>
              <a:rPr lang="en-US" sz="1176" b="0" dirty="0">
                <a:solidFill>
                  <a:srgbClr val="000000"/>
                </a:solidFill>
                <a:latin typeface="Menlo" panose="020B0609030804020204" pitchFamily="49" charset="0"/>
              </a:rPr>
              <a:t> + </a:t>
            </a:r>
            <a:r>
              <a:rPr lang="en-US" sz="1176" b="0" dirty="0" err="1">
                <a:solidFill>
                  <a:srgbClr val="267F99"/>
                </a:solidFill>
                <a:latin typeface="Menlo" panose="020B0609030804020204" pitchFamily="49" charset="0"/>
              </a:rPr>
              <a:t>JSON</a:t>
            </a:r>
            <a:r>
              <a:rPr lang="en-US" sz="1176" b="0" dirty="0" err="1">
                <a:solidFill>
                  <a:srgbClr val="000000"/>
                </a:solidFill>
                <a:latin typeface="Menlo" panose="020B0609030804020204" pitchFamily="49" charset="0"/>
              </a:rPr>
              <a:t>.</a:t>
            </a:r>
            <a:r>
              <a:rPr lang="en-US" sz="1176" b="0" dirty="0" err="1">
                <a:solidFill>
                  <a:srgbClr val="795E26"/>
                </a:solidFill>
                <a:latin typeface="Menlo" panose="020B0609030804020204" pitchFamily="49" charset="0"/>
              </a:rPr>
              <a:t>stringify</a:t>
            </a:r>
            <a:r>
              <a:rPr lang="en-US" sz="1176" b="0" dirty="0">
                <a:solidFill>
                  <a:srgbClr val="000000"/>
                </a:solidFill>
                <a:latin typeface="Menlo" panose="020B0609030804020204" pitchFamily="49" charset="0"/>
              </a:rPr>
              <a:t>(</a:t>
            </a:r>
            <a:r>
              <a:rPr lang="en-US" sz="1176" b="0" dirty="0">
                <a:solidFill>
                  <a:srgbClr val="001080"/>
                </a:solidFill>
                <a:latin typeface="Menlo" panose="020B0609030804020204" pitchFamily="49" charset="0"/>
              </a:rPr>
              <a:t>error</a:t>
            </a:r>
            <a:r>
              <a:rPr lang="en-US" sz="1176" b="0" dirty="0">
                <a:solidFill>
                  <a:srgbClr val="000000"/>
                </a:solidFill>
                <a:latin typeface="Menlo" panose="020B0609030804020204" pitchFamily="49" charset="0"/>
              </a:rPr>
              <a:t>));</a:t>
            </a:r>
          </a:p>
          <a:p>
            <a:r>
              <a:rPr lang="en-US" sz="1176" b="0" dirty="0">
                <a:solidFill>
                  <a:srgbClr val="000000"/>
                </a:solidFill>
                <a:latin typeface="Menlo" panose="020B0609030804020204" pitchFamily="49" charset="0"/>
              </a:rPr>
              <a:t>        });</a:t>
            </a:r>
          </a:p>
          <a:p>
            <a:r>
              <a:rPr lang="en-US" sz="1176" b="0" dirty="0">
                <a:solidFill>
                  <a:srgbClr val="000000"/>
                </a:solidFill>
                <a:latin typeface="Menlo" panose="020B0609030804020204" pitchFamily="49" charset="0"/>
              </a:rPr>
              <a:t>    }</a:t>
            </a:r>
          </a:p>
        </p:txBody>
      </p:sp>
      <p:grpSp>
        <p:nvGrpSpPr>
          <p:cNvPr id="91" name="Group 90">
            <a:extLst>
              <a:ext uri="{FF2B5EF4-FFF2-40B4-BE49-F238E27FC236}">
                <a16:creationId xmlns:a16="http://schemas.microsoft.com/office/drawing/2014/main" id="{347D7AC3-A58D-244D-AC5E-AFD998B74000}"/>
              </a:ext>
            </a:extLst>
          </p:cNvPr>
          <p:cNvGrpSpPr/>
          <p:nvPr/>
        </p:nvGrpSpPr>
        <p:grpSpPr>
          <a:xfrm>
            <a:off x="4564031" y="1214396"/>
            <a:ext cx="4437569" cy="342384"/>
            <a:chOff x="4655549" y="1238250"/>
            <a:chExt cx="4526551" cy="349250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AB4066EE-DD5A-1C45-AC8A-1CB33DD70528}"/>
                </a:ext>
              </a:extLst>
            </p:cNvPr>
            <p:cNvSpPr/>
            <p:nvPr/>
          </p:nvSpPr>
          <p:spPr bwMode="auto">
            <a:xfrm>
              <a:off x="5394960" y="1238250"/>
              <a:ext cx="3787140" cy="349250"/>
            </a:xfrm>
            <a:prstGeom prst="rect">
              <a:avLst/>
            </a:prstGeom>
            <a:noFill/>
            <a:ln w="25400">
              <a:solidFill>
                <a:srgbClr val="D63C18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79285" tIns="143428" rIns="179285" bIns="1434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10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353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/>
                <a:ea typeface="Segoe UI" pitchFamily="34" charset="0"/>
                <a:cs typeface="Segoe UI" pitchFamily="34" charset="0"/>
              </a:endParaRPr>
            </a:p>
          </p:txBody>
        </p: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5C995DC5-F03D-5D46-AA2C-56081836AB7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55549" y="1409700"/>
              <a:ext cx="739411" cy="177800"/>
            </a:xfrm>
            <a:prstGeom prst="line">
              <a:avLst/>
            </a:prstGeom>
            <a:ln w="25400">
              <a:solidFill>
                <a:srgbClr val="D63C18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C17B67BC-2FC5-924B-8EDA-66EFDE15BD34}"/>
              </a:ext>
            </a:extLst>
          </p:cNvPr>
          <p:cNvGrpSpPr/>
          <p:nvPr/>
        </p:nvGrpSpPr>
        <p:grpSpPr>
          <a:xfrm>
            <a:off x="4192408" y="1572574"/>
            <a:ext cx="7198431" cy="930042"/>
            <a:chOff x="4655549" y="1629408"/>
            <a:chExt cx="7342775" cy="948691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1297F0B2-9D41-104E-B683-1D7299EB94FA}"/>
                </a:ext>
              </a:extLst>
            </p:cNvPr>
            <p:cNvSpPr/>
            <p:nvPr/>
          </p:nvSpPr>
          <p:spPr bwMode="auto">
            <a:xfrm>
              <a:off x="5788659" y="1629408"/>
              <a:ext cx="6209665" cy="948691"/>
            </a:xfrm>
            <a:prstGeom prst="rect">
              <a:avLst/>
            </a:prstGeom>
            <a:noFill/>
            <a:ln w="25400">
              <a:solidFill>
                <a:srgbClr val="D63C18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79285" tIns="143428" rIns="179285" bIns="1434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10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353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/>
                <a:ea typeface="Segoe UI" pitchFamily="34" charset="0"/>
                <a:cs typeface="Segoe UI" pitchFamily="34" charset="0"/>
              </a:endParaRPr>
            </a:p>
          </p:txBody>
        </p: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C230D6CD-666E-854E-B290-D8F549375FE5}"/>
                </a:ext>
              </a:extLst>
            </p:cNvPr>
            <p:cNvCxnSpPr>
              <a:cxnSpLocks/>
              <a:endCxn id="59" idx="1"/>
            </p:cNvCxnSpPr>
            <p:nvPr/>
          </p:nvCxnSpPr>
          <p:spPr>
            <a:xfrm flipV="1">
              <a:off x="4655549" y="2103754"/>
              <a:ext cx="1133110" cy="337740"/>
            </a:xfrm>
            <a:prstGeom prst="line">
              <a:avLst/>
            </a:prstGeom>
            <a:ln w="25400">
              <a:solidFill>
                <a:srgbClr val="D63C18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CF2C73D3-1C75-EC4B-BFAB-222740BDD4CD}"/>
              </a:ext>
            </a:extLst>
          </p:cNvPr>
          <p:cNvGrpSpPr/>
          <p:nvPr/>
        </p:nvGrpSpPr>
        <p:grpSpPr>
          <a:xfrm>
            <a:off x="4019203" y="2911375"/>
            <a:ext cx="4405715" cy="2691767"/>
            <a:chOff x="4688041" y="2969256"/>
            <a:chExt cx="4494059" cy="2745743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E43FD707-0264-DE49-9B86-4B27397C5149}"/>
                </a:ext>
              </a:extLst>
            </p:cNvPr>
            <p:cNvSpPr/>
            <p:nvPr/>
          </p:nvSpPr>
          <p:spPr bwMode="auto">
            <a:xfrm>
              <a:off x="6131560" y="2969256"/>
              <a:ext cx="3050540" cy="2745743"/>
            </a:xfrm>
            <a:prstGeom prst="rect">
              <a:avLst/>
            </a:prstGeom>
            <a:noFill/>
            <a:ln w="25400">
              <a:solidFill>
                <a:srgbClr val="D63C18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79285" tIns="143428" rIns="179285" bIns="1434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10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353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/>
                <a:ea typeface="Segoe UI" pitchFamily="34" charset="0"/>
                <a:cs typeface="Segoe UI" pitchFamily="34" charset="0"/>
              </a:endParaRPr>
            </a:p>
          </p:txBody>
        </p: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7E3E5DE1-61D1-4B45-B6F2-7A3EBBF64354}"/>
                </a:ext>
              </a:extLst>
            </p:cNvPr>
            <p:cNvCxnSpPr>
              <a:cxnSpLocks/>
            </p:cNvCxnSpPr>
            <p:nvPr/>
          </p:nvCxnSpPr>
          <p:spPr>
            <a:xfrm>
              <a:off x="4688041" y="3258420"/>
              <a:ext cx="1443519" cy="183280"/>
            </a:xfrm>
            <a:prstGeom prst="line">
              <a:avLst/>
            </a:prstGeom>
            <a:ln w="25400">
              <a:solidFill>
                <a:srgbClr val="D63C18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99AC4C38-C950-7E4E-8CD1-C483F68AEF9B}"/>
              </a:ext>
            </a:extLst>
          </p:cNvPr>
          <p:cNvGrpSpPr/>
          <p:nvPr/>
        </p:nvGrpSpPr>
        <p:grpSpPr>
          <a:xfrm>
            <a:off x="3903277" y="3574145"/>
            <a:ext cx="4437569" cy="490403"/>
            <a:chOff x="4655549" y="3626167"/>
            <a:chExt cx="4526551" cy="500237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3E870C6A-92B2-1540-BBBC-EA7321936D87}"/>
                </a:ext>
              </a:extLst>
            </p:cNvPr>
            <p:cNvSpPr/>
            <p:nvPr/>
          </p:nvSpPr>
          <p:spPr bwMode="auto">
            <a:xfrm>
              <a:off x="6499860" y="3626167"/>
              <a:ext cx="2682240" cy="349250"/>
            </a:xfrm>
            <a:prstGeom prst="rect">
              <a:avLst/>
            </a:prstGeom>
            <a:noFill/>
            <a:ln w="25400">
              <a:solidFill>
                <a:srgbClr val="D63C18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79285" tIns="143428" rIns="179285" bIns="1434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10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353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/>
                <a:ea typeface="Segoe UI" pitchFamily="34" charset="0"/>
                <a:cs typeface="Segoe UI" pitchFamily="34" charset="0"/>
              </a:endParaRPr>
            </a:p>
          </p:txBody>
        </p: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129A99B3-A046-F546-BF19-E90C236F6B15}"/>
                </a:ext>
              </a:extLst>
            </p:cNvPr>
            <p:cNvCxnSpPr>
              <a:cxnSpLocks/>
              <a:endCxn id="61" idx="1"/>
            </p:cNvCxnSpPr>
            <p:nvPr/>
          </p:nvCxnSpPr>
          <p:spPr>
            <a:xfrm flipV="1">
              <a:off x="4655549" y="3800792"/>
              <a:ext cx="1844311" cy="325612"/>
            </a:xfrm>
            <a:prstGeom prst="line">
              <a:avLst/>
            </a:prstGeom>
            <a:ln w="25400">
              <a:solidFill>
                <a:srgbClr val="D63C18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BF4F74B3-1CF2-3E4F-BB21-875B77E6AD21}"/>
              </a:ext>
            </a:extLst>
          </p:cNvPr>
          <p:cNvGrpSpPr/>
          <p:nvPr/>
        </p:nvGrpSpPr>
        <p:grpSpPr>
          <a:xfrm>
            <a:off x="3903277" y="3934949"/>
            <a:ext cx="3914654" cy="982758"/>
            <a:chOff x="4655549" y="3991924"/>
            <a:chExt cx="3993151" cy="1002464"/>
          </a:xfrm>
        </p:grpSpPr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0E2A9558-7777-9743-A9C3-27BA60F3BA15}"/>
                </a:ext>
              </a:extLst>
            </p:cNvPr>
            <p:cNvSpPr/>
            <p:nvPr/>
          </p:nvSpPr>
          <p:spPr bwMode="auto">
            <a:xfrm>
              <a:off x="6499860" y="3991924"/>
              <a:ext cx="2148840" cy="349250"/>
            </a:xfrm>
            <a:prstGeom prst="rect">
              <a:avLst/>
            </a:prstGeom>
            <a:noFill/>
            <a:ln w="25400">
              <a:solidFill>
                <a:srgbClr val="D63C18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79285" tIns="143428" rIns="179285" bIns="1434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10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353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/>
                <a:ea typeface="Segoe UI" pitchFamily="34" charset="0"/>
                <a:cs typeface="Segoe UI" pitchFamily="34" charset="0"/>
              </a:endParaRPr>
            </a:p>
          </p:txBody>
        </p: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3BD47C9B-388F-4046-86FA-1D5CC38C82EA}"/>
                </a:ext>
              </a:extLst>
            </p:cNvPr>
            <p:cNvCxnSpPr>
              <a:cxnSpLocks/>
              <a:endCxn id="62" idx="1"/>
            </p:cNvCxnSpPr>
            <p:nvPr/>
          </p:nvCxnSpPr>
          <p:spPr>
            <a:xfrm flipV="1">
              <a:off x="4655549" y="4166549"/>
              <a:ext cx="1844311" cy="827839"/>
            </a:xfrm>
            <a:prstGeom prst="line">
              <a:avLst/>
            </a:prstGeom>
            <a:ln w="25400">
              <a:solidFill>
                <a:srgbClr val="D63C18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02E219DD-CA1A-4143-A356-489BD0A28F27}"/>
              </a:ext>
            </a:extLst>
          </p:cNvPr>
          <p:cNvGrpSpPr/>
          <p:nvPr/>
        </p:nvGrpSpPr>
        <p:grpSpPr>
          <a:xfrm>
            <a:off x="3903277" y="4283463"/>
            <a:ext cx="4238363" cy="1486916"/>
            <a:chOff x="4655549" y="4341173"/>
            <a:chExt cx="4323351" cy="1516732"/>
          </a:xfrm>
        </p:grpSpPr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10F17A52-655B-F74B-BB49-FC5095BA6CB7}"/>
                </a:ext>
              </a:extLst>
            </p:cNvPr>
            <p:cNvSpPr/>
            <p:nvPr/>
          </p:nvSpPr>
          <p:spPr bwMode="auto">
            <a:xfrm>
              <a:off x="6499860" y="4341173"/>
              <a:ext cx="2479040" cy="951445"/>
            </a:xfrm>
            <a:prstGeom prst="rect">
              <a:avLst/>
            </a:prstGeom>
            <a:noFill/>
            <a:ln w="25400">
              <a:solidFill>
                <a:srgbClr val="D63C18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79285" tIns="143428" rIns="179285" bIns="1434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10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353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/>
                <a:ea typeface="Segoe UI" pitchFamily="34" charset="0"/>
                <a:cs typeface="Segoe UI" pitchFamily="34" charset="0"/>
              </a:endParaRPr>
            </a:p>
          </p:txBody>
        </p: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0EFD16C8-B9AF-D948-AE1B-B29E263D4D22}"/>
                </a:ext>
              </a:extLst>
            </p:cNvPr>
            <p:cNvCxnSpPr>
              <a:cxnSpLocks/>
              <a:endCxn id="63" idx="1"/>
            </p:cNvCxnSpPr>
            <p:nvPr/>
          </p:nvCxnSpPr>
          <p:spPr>
            <a:xfrm flipV="1">
              <a:off x="4655549" y="4816896"/>
              <a:ext cx="1844311" cy="1041009"/>
            </a:xfrm>
            <a:prstGeom prst="line">
              <a:avLst/>
            </a:prstGeom>
            <a:ln w="25400">
              <a:solidFill>
                <a:srgbClr val="D63C18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6D9C0641-09ED-5546-A133-99FABF348490}"/>
              </a:ext>
            </a:extLst>
          </p:cNvPr>
          <p:cNvGrpSpPr/>
          <p:nvPr/>
        </p:nvGrpSpPr>
        <p:grpSpPr>
          <a:xfrm>
            <a:off x="3979189" y="5628148"/>
            <a:ext cx="6177874" cy="965865"/>
            <a:chOff x="4655549" y="5712631"/>
            <a:chExt cx="6301753" cy="985233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5F1076E6-6FAB-3E42-A47E-66BA6831FB36}"/>
                </a:ext>
              </a:extLst>
            </p:cNvPr>
            <p:cNvSpPr/>
            <p:nvPr/>
          </p:nvSpPr>
          <p:spPr bwMode="auto">
            <a:xfrm>
              <a:off x="6131560" y="5712631"/>
              <a:ext cx="4825742" cy="951445"/>
            </a:xfrm>
            <a:prstGeom prst="rect">
              <a:avLst/>
            </a:prstGeom>
            <a:noFill/>
            <a:ln w="25400">
              <a:solidFill>
                <a:srgbClr val="D63C18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79285" tIns="143428" rIns="179285" bIns="1434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10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353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/>
                <a:ea typeface="Segoe UI" pitchFamily="34" charset="0"/>
                <a:cs typeface="Segoe UI" pitchFamily="34" charset="0"/>
              </a:endParaRPr>
            </a:p>
          </p:txBody>
        </p: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34A5B69D-9239-E943-89CA-8465DD0F7A8B}"/>
                </a:ext>
              </a:extLst>
            </p:cNvPr>
            <p:cNvCxnSpPr>
              <a:cxnSpLocks/>
              <a:endCxn id="64" idx="1"/>
            </p:cNvCxnSpPr>
            <p:nvPr/>
          </p:nvCxnSpPr>
          <p:spPr>
            <a:xfrm flipV="1">
              <a:off x="4655549" y="6188354"/>
              <a:ext cx="1476011" cy="509510"/>
            </a:xfrm>
            <a:prstGeom prst="line">
              <a:avLst/>
            </a:prstGeom>
            <a:ln w="25400">
              <a:solidFill>
                <a:srgbClr val="D63C18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8116898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4" grpId="0" animBg="1"/>
      <p:bldP spid="26" grpId="0" animBg="1"/>
      <p:bldP spid="28" grpId="0" animBg="1"/>
      <p:bldP spid="30" grpId="0" animBg="1"/>
      <p:bldP spid="32" grpId="0" animBg="1"/>
      <p:bldP spid="3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93D0757-0680-49A2-8848-7D301241A3B7}"/>
              </a:ext>
            </a:extLst>
          </p:cNvPr>
          <p:cNvSpPr txBox="1">
            <a:spLocks/>
          </p:cNvSpPr>
          <p:nvPr/>
        </p:nvSpPr>
        <p:spPr>
          <a:xfrm>
            <a:off x="455996" y="1471478"/>
            <a:ext cx="6969391" cy="4122154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>
            <a:spAutoFit/>
          </a:bodyPr>
          <a:lstStyle>
            <a:lvl1pPr marL="0" marR="0" indent="0" algn="l" defTabSz="932742" rtl="0" eaLnBrk="1" fontAlgn="auto" latinLnBrk="0" hangingPunct="1">
              <a:lnSpc>
                <a:spcPts val="24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2000" b="0" i="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marR="0" indent="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28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457200" marR="0" indent="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24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685800" marR="0" indent="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22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914400" marR="0" indent="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22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  <a:lvl6pPr marL="2565040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1412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7783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4155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67">
              <a:lnSpc>
                <a:spcPct val="90000"/>
              </a:lnSpc>
              <a:spcBef>
                <a:spcPts val="588"/>
              </a:spcBef>
            </a:pPr>
            <a:r>
              <a:rPr lang="en-US" sz="1961" b="1" dirty="0">
                <a:solidFill>
                  <a:srgbClr val="D83B01"/>
                </a:solidFill>
                <a:latin typeface="Segoe UI Semibold"/>
              </a:rPr>
              <a:t>Hierarchy of a document</a:t>
            </a:r>
          </a:p>
          <a:p>
            <a:pPr defTabSz="914367">
              <a:lnSpc>
                <a:spcPct val="90000"/>
              </a:lnSpc>
              <a:spcBef>
                <a:spcPts val="588"/>
              </a:spcBef>
            </a:pPr>
            <a:r>
              <a:rPr lang="en-US" sz="1568" dirty="0" err="1">
                <a:solidFill>
                  <a:srgbClr val="2F2F2F"/>
                </a:solidFill>
                <a:latin typeface="Segoe UI Semibold"/>
              </a:rPr>
              <a:t>Office.js</a:t>
            </a:r>
            <a:r>
              <a:rPr lang="en-US" sz="1568" dirty="0">
                <a:solidFill>
                  <a:srgbClr val="2F2F2F"/>
                </a:solidFill>
                <a:latin typeface="Segoe UI Semibold"/>
              </a:rPr>
              <a:t> provides context to a Word document through </a:t>
            </a:r>
            <a:r>
              <a:rPr lang="en-US" sz="1568" dirty="0" err="1">
                <a:solidFill>
                  <a:srgbClr val="2F2F2F"/>
                </a:solidFill>
                <a:latin typeface="Segoe UI Semibold"/>
              </a:rPr>
              <a:t>Word.run</a:t>
            </a:r>
            <a:r>
              <a:rPr lang="en-US" sz="1568" dirty="0">
                <a:solidFill>
                  <a:srgbClr val="2F2F2F"/>
                </a:solidFill>
                <a:latin typeface="Segoe UI Semibold"/>
              </a:rPr>
              <a:t> and the </a:t>
            </a:r>
            <a:r>
              <a:rPr lang="en-US" sz="1568" dirty="0" err="1">
                <a:solidFill>
                  <a:srgbClr val="2F2F2F"/>
                </a:solidFill>
                <a:latin typeface="Segoe UI Semibold"/>
              </a:rPr>
              <a:t>context.document</a:t>
            </a:r>
            <a:r>
              <a:rPr lang="en-US" sz="1568" dirty="0">
                <a:solidFill>
                  <a:srgbClr val="2F2F2F"/>
                </a:solidFill>
                <a:latin typeface="Segoe UI Semibold"/>
              </a:rPr>
              <a:t> property.</a:t>
            </a:r>
          </a:p>
          <a:p>
            <a:pPr defTabSz="914367">
              <a:lnSpc>
                <a:spcPct val="90000"/>
              </a:lnSpc>
              <a:spcBef>
                <a:spcPts val="588"/>
              </a:spcBef>
            </a:pPr>
            <a:r>
              <a:rPr lang="en-US" sz="1568" dirty="0">
                <a:solidFill>
                  <a:srgbClr val="2F2F2F"/>
                </a:solidFill>
                <a:latin typeface="Segoe UI Semibold"/>
              </a:rPr>
              <a:t>The document contains a body, which contains a number of collections, including paragraphs, tables, and more.</a:t>
            </a:r>
          </a:p>
          <a:p>
            <a:pPr defTabSz="914367">
              <a:lnSpc>
                <a:spcPct val="90000"/>
              </a:lnSpc>
              <a:spcBef>
                <a:spcPts val="588"/>
              </a:spcBef>
            </a:pPr>
            <a:r>
              <a:rPr lang="en-US" sz="1568" dirty="0">
                <a:solidFill>
                  <a:srgbClr val="2F2F2F"/>
                </a:solidFill>
                <a:latin typeface="Segoe UI Semibold"/>
              </a:rPr>
              <a:t>The relationships in this hierarchy are exposed as properties in the API allowing traversal up (ex: </a:t>
            </a:r>
            <a:r>
              <a:rPr lang="en-US" sz="1568" dirty="0" err="1">
                <a:solidFill>
                  <a:srgbClr val="2F2F2F"/>
                </a:solidFill>
                <a:latin typeface="Segoe UI Semibold"/>
              </a:rPr>
              <a:t>paragraph.parentBody</a:t>
            </a:r>
            <a:r>
              <a:rPr lang="en-US" sz="1568" dirty="0">
                <a:solidFill>
                  <a:srgbClr val="2F2F2F"/>
                </a:solidFill>
                <a:latin typeface="Segoe UI Semibold"/>
              </a:rPr>
              <a:t>), down (ex: </a:t>
            </a:r>
            <a:r>
              <a:rPr lang="en-US" sz="1568" dirty="0" err="1">
                <a:solidFill>
                  <a:srgbClr val="2F2F2F"/>
                </a:solidFill>
                <a:latin typeface="Segoe UI Semibold"/>
              </a:rPr>
              <a:t>body.paragraphs</a:t>
            </a:r>
            <a:r>
              <a:rPr lang="en-US" sz="1568" dirty="0">
                <a:solidFill>
                  <a:srgbClr val="2F2F2F"/>
                </a:solidFill>
                <a:latin typeface="Segoe UI Semibold"/>
              </a:rPr>
              <a:t>), and horizontal (ex: </a:t>
            </a:r>
            <a:r>
              <a:rPr lang="en-US" sz="1568" dirty="0" err="1">
                <a:solidFill>
                  <a:srgbClr val="2F2F2F"/>
                </a:solidFill>
                <a:latin typeface="Segoe UI Semibold"/>
              </a:rPr>
              <a:t>paragraph.getNext</a:t>
            </a:r>
            <a:r>
              <a:rPr lang="en-US" sz="1568" dirty="0">
                <a:solidFill>
                  <a:srgbClr val="2F2F2F"/>
                </a:solidFill>
                <a:latin typeface="Segoe UI Semibold"/>
              </a:rPr>
              <a:t>() or </a:t>
            </a:r>
            <a:r>
              <a:rPr lang="en-US" sz="1568" dirty="0" err="1">
                <a:solidFill>
                  <a:srgbClr val="2F2F2F"/>
                </a:solidFill>
                <a:latin typeface="Segoe UI Semibold"/>
              </a:rPr>
              <a:t>paragraph.getPrevious</a:t>
            </a:r>
            <a:r>
              <a:rPr lang="en-US" sz="1568" dirty="0">
                <a:solidFill>
                  <a:srgbClr val="2F2F2F"/>
                </a:solidFill>
                <a:latin typeface="Segoe UI Semibold"/>
              </a:rPr>
              <a:t>()).</a:t>
            </a:r>
            <a:endParaRPr lang="en-US" sz="1568" dirty="0">
              <a:solidFill>
                <a:srgbClr val="2F2F2F"/>
              </a:solidFill>
              <a:latin typeface="Segoe UI"/>
            </a:endParaRPr>
          </a:p>
          <a:p>
            <a:pPr defTabSz="914367">
              <a:lnSpc>
                <a:spcPct val="90000"/>
              </a:lnSpc>
              <a:spcBef>
                <a:spcPts val="588"/>
              </a:spcBef>
            </a:pPr>
            <a:endParaRPr lang="en-US" sz="1568" dirty="0">
              <a:solidFill>
                <a:srgbClr val="2F2F2F"/>
              </a:solidFill>
              <a:latin typeface="Segoe UI Semibold"/>
            </a:endParaRPr>
          </a:p>
          <a:p>
            <a:pPr defTabSz="914367">
              <a:lnSpc>
                <a:spcPct val="90000"/>
              </a:lnSpc>
              <a:spcBef>
                <a:spcPts val="588"/>
              </a:spcBef>
            </a:pPr>
            <a:r>
              <a:rPr lang="en-US" sz="1961" b="1" dirty="0">
                <a:solidFill>
                  <a:srgbClr val="D83B01"/>
                </a:solidFill>
                <a:latin typeface="Segoe UI Semibold"/>
              </a:rPr>
              <a:t>Paragraphs</a:t>
            </a:r>
          </a:p>
          <a:p>
            <a:pPr defTabSz="914367">
              <a:lnSpc>
                <a:spcPct val="90000"/>
              </a:lnSpc>
              <a:spcBef>
                <a:spcPts val="588"/>
              </a:spcBef>
            </a:pPr>
            <a:r>
              <a:rPr lang="en-US" sz="1568" dirty="0" err="1">
                <a:solidFill>
                  <a:srgbClr val="2F2F2F"/>
                </a:solidFill>
                <a:latin typeface="Segoe UI Semibold"/>
              </a:rPr>
              <a:t>Office.js</a:t>
            </a:r>
            <a:r>
              <a:rPr lang="en-US" sz="1568" dirty="0">
                <a:solidFill>
                  <a:srgbClr val="2F2F2F"/>
                </a:solidFill>
                <a:latin typeface="Segoe UI Semibold"/>
              </a:rPr>
              <a:t> allows you to insert new paragraphs and edit/delete/clear existing paragraphs and how they appear in a document.</a:t>
            </a:r>
          </a:p>
          <a:p>
            <a:pPr defTabSz="914367">
              <a:lnSpc>
                <a:spcPct val="90000"/>
              </a:lnSpc>
              <a:spcBef>
                <a:spcPts val="588"/>
              </a:spcBef>
            </a:pPr>
            <a:r>
              <a:rPr lang="en-US" sz="1568" dirty="0">
                <a:solidFill>
                  <a:srgbClr val="2F2F2F"/>
                </a:solidFill>
                <a:latin typeface="Segoe UI Semibold"/>
              </a:rPr>
              <a:t>Paragraphs are aware of their siblings using </a:t>
            </a:r>
            <a:r>
              <a:rPr lang="en-US" sz="1568" dirty="0" err="1">
                <a:solidFill>
                  <a:srgbClr val="2F2F2F"/>
                </a:solidFill>
                <a:latin typeface="Segoe UI Semibold"/>
              </a:rPr>
              <a:t>getNext</a:t>
            </a:r>
            <a:r>
              <a:rPr lang="en-US" sz="1568" dirty="0">
                <a:solidFill>
                  <a:srgbClr val="2F2F2F"/>
                </a:solidFill>
                <a:latin typeface="Segoe UI Semibold"/>
              </a:rPr>
              <a:t> and </a:t>
            </a:r>
            <a:r>
              <a:rPr lang="en-US" sz="1568" dirty="0" err="1">
                <a:solidFill>
                  <a:srgbClr val="2F2F2F"/>
                </a:solidFill>
                <a:latin typeface="Segoe UI Semibold"/>
              </a:rPr>
              <a:t>getPrevious</a:t>
            </a:r>
            <a:r>
              <a:rPr lang="en-US" sz="1568" dirty="0">
                <a:solidFill>
                  <a:srgbClr val="2F2F2F"/>
                </a:solidFill>
                <a:latin typeface="Segoe UI Semibold"/>
              </a:rPr>
              <a:t> operations as well as when inserting a paragraph relative to self (using “before” of “after” location).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DFFC4D-D2E6-46BF-8DD2-F7E2619BC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 and Paragraphs</a:t>
            </a:r>
          </a:p>
        </p:txBody>
      </p:sp>
      <p:sp>
        <p:nvSpPr>
          <p:cNvPr id="3" name="Rectangle 2" descr="Diagram of the object hierarchy in Word with a document at the root, containing a single body, which contains a collection of paragraphs">
            <a:extLst>
              <a:ext uri="{FF2B5EF4-FFF2-40B4-BE49-F238E27FC236}">
                <a16:creationId xmlns:a16="http://schemas.microsoft.com/office/drawing/2014/main" id="{54F7E05E-618B-E942-AAD7-E79B457BD650}"/>
              </a:ext>
            </a:extLst>
          </p:cNvPr>
          <p:cNvSpPr/>
          <p:nvPr/>
        </p:nvSpPr>
        <p:spPr bwMode="auto">
          <a:xfrm>
            <a:off x="7694314" y="1330184"/>
            <a:ext cx="4068150" cy="505339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85" tIns="143428" rIns="179285" bIns="1434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410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353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51AF093-DA3F-BD4C-A515-546E6E90B2C7}"/>
              </a:ext>
            </a:extLst>
          </p:cNvPr>
          <p:cNvSpPr/>
          <p:nvPr/>
        </p:nvSpPr>
        <p:spPr bwMode="auto">
          <a:xfrm>
            <a:off x="7933360" y="1987562"/>
            <a:ext cx="3585699" cy="4063792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85" tIns="143428" rIns="179285" bIns="1434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410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353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C985373-12CB-3F48-B7A2-7B5DC23A898C}"/>
              </a:ext>
            </a:extLst>
          </p:cNvPr>
          <p:cNvSpPr/>
          <p:nvPr/>
        </p:nvSpPr>
        <p:spPr bwMode="auto">
          <a:xfrm>
            <a:off x="8090234" y="3750370"/>
            <a:ext cx="3271951" cy="1016269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79285" tIns="143428" rIns="179285" bIns="1434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410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353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3E0223F-6678-0A49-8DD7-5CBD637A5FD5}"/>
              </a:ext>
            </a:extLst>
          </p:cNvPr>
          <p:cNvSpPr/>
          <p:nvPr/>
        </p:nvSpPr>
        <p:spPr bwMode="auto">
          <a:xfrm>
            <a:off x="8090234" y="2685385"/>
            <a:ext cx="3271951" cy="1016269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79285" tIns="143428" rIns="179285" bIns="1434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410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353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8FEC96B-4B29-BC49-8F18-8FC4B9063C8C}"/>
              </a:ext>
            </a:extLst>
          </p:cNvPr>
          <p:cNvSpPr/>
          <p:nvPr/>
        </p:nvSpPr>
        <p:spPr bwMode="auto">
          <a:xfrm>
            <a:off x="8090234" y="4815355"/>
            <a:ext cx="3271951" cy="1016269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79285" tIns="143428" rIns="179285" bIns="1434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410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353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083437-7035-9147-BF06-EFD4AC37F876}"/>
              </a:ext>
            </a:extLst>
          </p:cNvPr>
          <p:cNvSpPr txBox="1"/>
          <p:nvPr/>
        </p:nvSpPr>
        <p:spPr>
          <a:xfrm>
            <a:off x="7689956" y="1372040"/>
            <a:ext cx="1718212" cy="615516"/>
          </a:xfrm>
          <a:prstGeom prst="rect">
            <a:avLst/>
          </a:prstGeom>
          <a:noFill/>
        </p:spPr>
        <p:txBody>
          <a:bodyPr wrap="none" lIns="179285" tIns="143428" rIns="179285" bIns="143428" rtlCol="0">
            <a:spAutoFit/>
          </a:bodyPr>
          <a:lstStyle/>
          <a:p>
            <a:pPr defTabSz="914367">
              <a:lnSpc>
                <a:spcPct val="90000"/>
              </a:lnSpc>
              <a:spcAft>
                <a:spcPts val="588"/>
              </a:spcAft>
            </a:pPr>
            <a:r>
              <a:rPr lang="en-US" sz="2353" dirty="0">
                <a:solidFill>
                  <a:srgbClr val="FFFFFF"/>
                </a:solidFill>
                <a:latin typeface="Segoe UI"/>
              </a:rPr>
              <a:t>document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916EF1E-CB35-3D4A-BA56-1D384046C79F}"/>
              </a:ext>
            </a:extLst>
          </p:cNvPr>
          <p:cNvSpPr txBox="1"/>
          <p:nvPr/>
        </p:nvSpPr>
        <p:spPr>
          <a:xfrm>
            <a:off x="7933361" y="2051189"/>
            <a:ext cx="1040142" cy="615516"/>
          </a:xfrm>
          <a:prstGeom prst="rect">
            <a:avLst/>
          </a:prstGeom>
          <a:noFill/>
        </p:spPr>
        <p:txBody>
          <a:bodyPr wrap="none" lIns="179285" tIns="143428" rIns="179285" bIns="143428" rtlCol="0">
            <a:spAutoFit/>
          </a:bodyPr>
          <a:lstStyle/>
          <a:p>
            <a:pPr defTabSz="914367">
              <a:lnSpc>
                <a:spcPct val="90000"/>
              </a:lnSpc>
              <a:spcAft>
                <a:spcPts val="588"/>
              </a:spcAft>
            </a:pPr>
            <a:r>
              <a:rPr lang="en-US" sz="2353" dirty="0">
                <a:solidFill>
                  <a:srgbClr val="FFFFFF"/>
                </a:solidFill>
                <a:latin typeface="Segoe UI"/>
              </a:rPr>
              <a:t>body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8DFD468-03F4-1849-93FC-CB0C7B15A174}"/>
              </a:ext>
            </a:extLst>
          </p:cNvPr>
          <p:cNvSpPr txBox="1"/>
          <p:nvPr/>
        </p:nvSpPr>
        <p:spPr>
          <a:xfrm>
            <a:off x="8262321" y="3952581"/>
            <a:ext cx="1733473" cy="615516"/>
          </a:xfrm>
          <a:prstGeom prst="rect">
            <a:avLst/>
          </a:prstGeom>
          <a:noFill/>
        </p:spPr>
        <p:txBody>
          <a:bodyPr wrap="none" lIns="179285" tIns="143428" rIns="179285" bIns="143428" rtlCol="0">
            <a:spAutoFit/>
          </a:bodyPr>
          <a:lstStyle/>
          <a:p>
            <a:pPr defTabSz="914367">
              <a:lnSpc>
                <a:spcPct val="90000"/>
              </a:lnSpc>
              <a:spcAft>
                <a:spcPts val="588"/>
              </a:spcAft>
            </a:pPr>
            <a:r>
              <a:rPr lang="en-US" sz="2353" dirty="0">
                <a:solidFill>
                  <a:srgbClr val="FFFFFF"/>
                </a:solidFill>
                <a:latin typeface="Segoe UI"/>
              </a:rPr>
              <a:t>paragraph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71F891-DFF2-3F45-B819-882BFBFE948E}"/>
              </a:ext>
            </a:extLst>
          </p:cNvPr>
          <p:cNvSpPr txBox="1"/>
          <p:nvPr/>
        </p:nvSpPr>
        <p:spPr>
          <a:xfrm>
            <a:off x="8262321" y="2889012"/>
            <a:ext cx="1733473" cy="615516"/>
          </a:xfrm>
          <a:prstGeom prst="rect">
            <a:avLst/>
          </a:prstGeom>
          <a:noFill/>
        </p:spPr>
        <p:txBody>
          <a:bodyPr wrap="none" lIns="179285" tIns="143428" rIns="179285" bIns="143428" rtlCol="0">
            <a:spAutoFit/>
          </a:bodyPr>
          <a:lstStyle/>
          <a:p>
            <a:pPr defTabSz="914367">
              <a:lnSpc>
                <a:spcPct val="90000"/>
              </a:lnSpc>
              <a:spcAft>
                <a:spcPts val="588"/>
              </a:spcAft>
            </a:pPr>
            <a:r>
              <a:rPr lang="en-US" sz="2353" dirty="0">
                <a:solidFill>
                  <a:srgbClr val="FFFFFF"/>
                </a:solidFill>
                <a:latin typeface="Segoe UI"/>
              </a:rPr>
              <a:t>paragraph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B096D35-90F8-3E4A-B57B-B561687C7DAC}"/>
              </a:ext>
            </a:extLst>
          </p:cNvPr>
          <p:cNvSpPr txBox="1"/>
          <p:nvPr/>
        </p:nvSpPr>
        <p:spPr>
          <a:xfrm>
            <a:off x="8262321" y="5015728"/>
            <a:ext cx="1733473" cy="615516"/>
          </a:xfrm>
          <a:prstGeom prst="rect">
            <a:avLst/>
          </a:prstGeom>
          <a:noFill/>
        </p:spPr>
        <p:txBody>
          <a:bodyPr wrap="none" lIns="179285" tIns="143428" rIns="179285" bIns="143428" rtlCol="0">
            <a:spAutoFit/>
          </a:bodyPr>
          <a:lstStyle/>
          <a:p>
            <a:pPr defTabSz="914367">
              <a:lnSpc>
                <a:spcPct val="90000"/>
              </a:lnSpc>
              <a:spcAft>
                <a:spcPts val="588"/>
              </a:spcAft>
            </a:pPr>
            <a:r>
              <a:rPr lang="en-US" sz="2353" dirty="0">
                <a:solidFill>
                  <a:srgbClr val="FFFFFF"/>
                </a:solidFill>
                <a:latin typeface="Segoe UI"/>
              </a:rPr>
              <a:t>paragraph</a:t>
            </a:r>
          </a:p>
        </p:txBody>
      </p:sp>
    </p:spTree>
    <p:extLst>
      <p:ext uri="{BB962C8B-B14F-4D97-AF65-F5344CB8AC3E}">
        <p14:creationId xmlns:p14="http://schemas.microsoft.com/office/powerpoint/2010/main" val="1947275515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93D0757-0680-49A2-8848-7D301241A3B7}"/>
              </a:ext>
            </a:extLst>
          </p:cNvPr>
          <p:cNvSpPr txBox="1">
            <a:spLocks/>
          </p:cNvSpPr>
          <p:nvPr/>
        </p:nvSpPr>
        <p:spPr>
          <a:xfrm>
            <a:off x="455996" y="1471477"/>
            <a:ext cx="6625762" cy="4685810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>
            <a:spAutoFit/>
          </a:bodyPr>
          <a:lstStyle>
            <a:lvl1pPr marL="0" marR="0" indent="0" algn="l" defTabSz="932742" rtl="0" eaLnBrk="1" fontAlgn="auto" latinLnBrk="0" hangingPunct="1">
              <a:lnSpc>
                <a:spcPts val="24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2000" b="0" i="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marR="0" indent="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28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457200" marR="0" indent="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24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685800" marR="0" indent="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22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914400" marR="0" indent="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22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  <a:lvl6pPr marL="2565040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1412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7783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4155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67">
              <a:lnSpc>
                <a:spcPct val="90000"/>
              </a:lnSpc>
              <a:spcBef>
                <a:spcPts val="588"/>
              </a:spcBef>
            </a:pPr>
            <a:r>
              <a:rPr lang="en-US" sz="1961" b="1" dirty="0">
                <a:solidFill>
                  <a:srgbClr val="D83B01"/>
                </a:solidFill>
                <a:latin typeface="Segoe UI Semibold"/>
              </a:rPr>
              <a:t>Styles</a:t>
            </a:r>
          </a:p>
          <a:p>
            <a:pPr defTabSz="914367">
              <a:lnSpc>
                <a:spcPct val="90000"/>
              </a:lnSpc>
              <a:spcBef>
                <a:spcPts val="588"/>
              </a:spcBef>
            </a:pPr>
            <a:r>
              <a:rPr lang="en-US" sz="1568" dirty="0">
                <a:solidFill>
                  <a:srgbClr val="2F2F2F"/>
                </a:solidFill>
                <a:latin typeface="Segoe UI Semibold"/>
              </a:rPr>
              <a:t>Styles in Microsoft Word are similar to a CSS class in HTML. They provide a pre-configured and reusable set of formatting to be applied to a paragraph or range of text.</a:t>
            </a:r>
          </a:p>
          <a:p>
            <a:pPr defTabSz="914367">
              <a:lnSpc>
                <a:spcPct val="90000"/>
              </a:lnSpc>
              <a:spcBef>
                <a:spcPts val="588"/>
              </a:spcBef>
            </a:pPr>
            <a:r>
              <a:rPr lang="en-US" sz="1568" dirty="0" err="1">
                <a:solidFill>
                  <a:srgbClr val="2F2F2F"/>
                </a:solidFill>
                <a:latin typeface="Segoe UI Semibold"/>
              </a:rPr>
              <a:t>Office.js</a:t>
            </a:r>
            <a:r>
              <a:rPr lang="en-US" sz="1568" dirty="0">
                <a:solidFill>
                  <a:srgbClr val="2F2F2F"/>
                </a:solidFill>
                <a:latin typeface="Segoe UI Semibold"/>
              </a:rPr>
              <a:t> can apply both out of the box styles and custom styles to paragraphs and ranges of text.</a:t>
            </a:r>
            <a:endParaRPr lang="en-US" sz="1568" dirty="0">
              <a:solidFill>
                <a:srgbClr val="2F2F2F"/>
              </a:solidFill>
              <a:latin typeface="Segoe UI"/>
            </a:endParaRPr>
          </a:p>
          <a:p>
            <a:pPr defTabSz="914367">
              <a:lnSpc>
                <a:spcPct val="90000"/>
              </a:lnSpc>
              <a:spcBef>
                <a:spcPts val="588"/>
              </a:spcBef>
            </a:pPr>
            <a:endParaRPr lang="en-US" sz="1568" dirty="0">
              <a:solidFill>
                <a:srgbClr val="2F2F2F"/>
              </a:solidFill>
              <a:latin typeface="Segoe UI Semibold"/>
            </a:endParaRPr>
          </a:p>
          <a:p>
            <a:pPr defTabSz="914367">
              <a:lnSpc>
                <a:spcPct val="90000"/>
              </a:lnSpc>
              <a:spcBef>
                <a:spcPts val="588"/>
              </a:spcBef>
            </a:pPr>
            <a:r>
              <a:rPr lang="en-US" sz="1961" b="1" dirty="0">
                <a:solidFill>
                  <a:srgbClr val="D83B01"/>
                </a:solidFill>
                <a:latin typeface="Segoe UI Semibold"/>
              </a:rPr>
              <a:t>Fonts</a:t>
            </a:r>
          </a:p>
          <a:p>
            <a:pPr defTabSz="914367">
              <a:lnSpc>
                <a:spcPct val="90000"/>
              </a:lnSpc>
              <a:spcBef>
                <a:spcPts val="588"/>
              </a:spcBef>
            </a:pPr>
            <a:r>
              <a:rPr lang="en-US" sz="1568" dirty="0">
                <a:solidFill>
                  <a:srgbClr val="2F2F2F"/>
                </a:solidFill>
                <a:latin typeface="Segoe UI Semibold"/>
              </a:rPr>
              <a:t>Modifying a font is similar to applying an inline style in HTML.</a:t>
            </a:r>
          </a:p>
          <a:p>
            <a:pPr defTabSz="914367">
              <a:lnSpc>
                <a:spcPct val="90000"/>
              </a:lnSpc>
              <a:spcBef>
                <a:spcPts val="588"/>
              </a:spcBef>
            </a:pPr>
            <a:r>
              <a:rPr lang="en-US" sz="1568" dirty="0">
                <a:solidFill>
                  <a:srgbClr val="2F2F2F"/>
                </a:solidFill>
                <a:latin typeface="Segoe UI Semibold"/>
              </a:rPr>
              <a:t>Setting a font allows you to manipulate the font family, weight, size, colors, and more.</a:t>
            </a:r>
          </a:p>
          <a:p>
            <a:pPr defTabSz="914367">
              <a:lnSpc>
                <a:spcPct val="90000"/>
              </a:lnSpc>
              <a:spcBef>
                <a:spcPts val="588"/>
              </a:spcBef>
            </a:pPr>
            <a:r>
              <a:rPr lang="en-US" sz="1568" dirty="0">
                <a:solidFill>
                  <a:srgbClr val="2F2F2F"/>
                </a:solidFill>
                <a:latin typeface="Segoe UI Semibold"/>
              </a:rPr>
              <a:t>Like styles, fonts can be applied to an entire paragraph or range of text.</a:t>
            </a:r>
          </a:p>
          <a:p>
            <a:pPr defTabSz="914367">
              <a:lnSpc>
                <a:spcPct val="90000"/>
              </a:lnSpc>
              <a:spcBef>
                <a:spcPts val="588"/>
              </a:spcBef>
            </a:pPr>
            <a:endParaRPr lang="en-US" sz="1568" b="1" dirty="0">
              <a:solidFill>
                <a:srgbClr val="D83B01"/>
              </a:solidFill>
              <a:latin typeface="Segoe UI Semibold"/>
            </a:endParaRPr>
          </a:p>
          <a:p>
            <a:pPr defTabSz="914367">
              <a:lnSpc>
                <a:spcPct val="90000"/>
              </a:lnSpc>
              <a:spcBef>
                <a:spcPts val="588"/>
              </a:spcBef>
            </a:pPr>
            <a:r>
              <a:rPr lang="en-US" sz="1961" b="1" dirty="0">
                <a:solidFill>
                  <a:srgbClr val="D83B01"/>
                </a:solidFill>
                <a:latin typeface="Segoe UI Semibold"/>
              </a:rPr>
              <a:t>Paragraph formatting</a:t>
            </a:r>
          </a:p>
          <a:p>
            <a:pPr defTabSz="914367">
              <a:lnSpc>
                <a:spcPct val="90000"/>
              </a:lnSpc>
              <a:spcBef>
                <a:spcPts val="588"/>
              </a:spcBef>
            </a:pPr>
            <a:r>
              <a:rPr lang="en-US" sz="1568" dirty="0">
                <a:solidFill>
                  <a:srgbClr val="2F2F2F"/>
                </a:solidFill>
                <a:latin typeface="Segoe UI Semibold"/>
              </a:rPr>
              <a:t>In addition to styles and fonts, paragraphs offer additional formatting through </a:t>
            </a:r>
            <a:r>
              <a:rPr lang="en-US" sz="1568" dirty="0" err="1">
                <a:solidFill>
                  <a:srgbClr val="2F2F2F"/>
                </a:solidFill>
                <a:latin typeface="Segoe UI Semibold"/>
              </a:rPr>
              <a:t>Office.js</a:t>
            </a:r>
            <a:r>
              <a:rPr lang="en-US" sz="1568" dirty="0">
                <a:solidFill>
                  <a:srgbClr val="2F2F2F"/>
                </a:solidFill>
                <a:latin typeface="Segoe UI Semibold"/>
              </a:rPr>
              <a:t> such as alignment, indention, and line spacing.</a:t>
            </a:r>
          </a:p>
          <a:p>
            <a:pPr defTabSz="914367">
              <a:lnSpc>
                <a:spcPct val="90000"/>
              </a:lnSpc>
              <a:spcBef>
                <a:spcPts val="588"/>
              </a:spcBef>
            </a:pPr>
            <a:endParaRPr lang="en-US" sz="1568" dirty="0">
              <a:solidFill>
                <a:srgbClr val="2F2F2F"/>
              </a:solidFill>
              <a:latin typeface="Segoe UI Semibold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DFFC4D-D2E6-46BF-8DD2-F7E2619BC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Styles and Formatting</a:t>
            </a:r>
          </a:p>
        </p:txBody>
      </p:sp>
      <p:pic>
        <p:nvPicPr>
          <p:cNvPr id="3" name="Picture 2" descr="Screen shot of the built-in and custom styles available through the Word ribbon">
            <a:extLst>
              <a:ext uri="{FF2B5EF4-FFF2-40B4-BE49-F238E27FC236}">
                <a16:creationId xmlns:a16="http://schemas.microsoft.com/office/drawing/2014/main" id="{5C345073-E568-B54C-94EA-A0F99632CF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1121" y="1471477"/>
            <a:ext cx="4182800" cy="2420504"/>
          </a:xfrm>
          <a:prstGeom prst="rect">
            <a:avLst/>
          </a:prstGeom>
        </p:spPr>
      </p:pic>
      <p:pic>
        <p:nvPicPr>
          <p:cNvPr id="4" name="Picture 3" descr="Sceen shot of the font authoring tools in the Word ribbon">
            <a:extLst>
              <a:ext uri="{FF2B5EF4-FFF2-40B4-BE49-F238E27FC236}">
                <a16:creationId xmlns:a16="http://schemas.microsoft.com/office/drawing/2014/main" id="{B5ED2A62-8DFE-A64B-B08A-CDEF952315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1121" y="4339553"/>
            <a:ext cx="4182800" cy="84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568279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93D0757-0680-49A2-8848-7D301241A3B7}"/>
              </a:ext>
            </a:extLst>
          </p:cNvPr>
          <p:cNvSpPr txBox="1">
            <a:spLocks/>
          </p:cNvSpPr>
          <p:nvPr/>
        </p:nvSpPr>
        <p:spPr>
          <a:xfrm>
            <a:off x="455996" y="1471478"/>
            <a:ext cx="5789098" cy="2959336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>
            <a:spAutoFit/>
          </a:bodyPr>
          <a:lstStyle>
            <a:lvl1pPr marL="0" marR="0" indent="0" algn="l" defTabSz="932742" rtl="0" eaLnBrk="1" fontAlgn="auto" latinLnBrk="0" hangingPunct="1">
              <a:lnSpc>
                <a:spcPts val="24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2000" b="0" i="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marR="0" indent="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28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457200" marR="0" indent="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24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685800" marR="0" indent="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22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914400" marR="0" indent="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22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  <a:lvl6pPr marL="2565040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1412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7783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4155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67">
              <a:lnSpc>
                <a:spcPct val="90000"/>
              </a:lnSpc>
              <a:spcBef>
                <a:spcPts val="588"/>
              </a:spcBef>
            </a:pPr>
            <a:r>
              <a:rPr lang="en-US" sz="1961" b="1" dirty="0">
                <a:solidFill>
                  <a:srgbClr val="D83B01"/>
                </a:solidFill>
                <a:latin typeface="Segoe UI Semibold"/>
              </a:rPr>
              <a:t>Ranges</a:t>
            </a:r>
          </a:p>
          <a:p>
            <a:pPr defTabSz="914367">
              <a:lnSpc>
                <a:spcPct val="90000"/>
              </a:lnSpc>
              <a:spcBef>
                <a:spcPts val="588"/>
              </a:spcBef>
            </a:pPr>
            <a:r>
              <a:rPr lang="en-US" sz="1568" dirty="0">
                <a:solidFill>
                  <a:srgbClr val="2F2F2F"/>
                </a:solidFill>
                <a:latin typeface="Segoe UI Semibold"/>
              </a:rPr>
              <a:t>A range is any contiguous area of a document in Microsoft Word.</a:t>
            </a:r>
          </a:p>
          <a:p>
            <a:pPr defTabSz="914367">
              <a:lnSpc>
                <a:spcPct val="90000"/>
              </a:lnSpc>
              <a:spcBef>
                <a:spcPts val="588"/>
              </a:spcBef>
            </a:pPr>
            <a:r>
              <a:rPr lang="en-US" sz="1568" dirty="0">
                <a:solidFill>
                  <a:srgbClr val="2F2F2F"/>
                </a:solidFill>
                <a:latin typeface="Segoe UI Semibold"/>
              </a:rPr>
              <a:t>Ranges can be established through a number of ways, including search, selection, or conversion (ex: </a:t>
            </a:r>
            <a:r>
              <a:rPr lang="en-US" sz="1568" dirty="0" err="1">
                <a:solidFill>
                  <a:srgbClr val="2F2F2F"/>
                </a:solidFill>
                <a:latin typeface="Segoe UI Semibold"/>
              </a:rPr>
              <a:t>paragraph.getRange</a:t>
            </a:r>
            <a:r>
              <a:rPr lang="en-US" sz="1568" dirty="0">
                <a:solidFill>
                  <a:srgbClr val="2F2F2F"/>
                </a:solidFill>
                <a:latin typeface="Segoe UI Semibold"/>
              </a:rPr>
              <a:t>()). </a:t>
            </a:r>
            <a:endParaRPr lang="en-US" sz="1568" dirty="0">
              <a:solidFill>
                <a:srgbClr val="2F2F2F"/>
              </a:solidFill>
              <a:latin typeface="Segoe UI"/>
            </a:endParaRPr>
          </a:p>
          <a:p>
            <a:pPr defTabSz="914367">
              <a:lnSpc>
                <a:spcPct val="90000"/>
              </a:lnSpc>
              <a:spcBef>
                <a:spcPts val="588"/>
              </a:spcBef>
            </a:pPr>
            <a:endParaRPr lang="en-US" sz="1568" dirty="0">
              <a:solidFill>
                <a:srgbClr val="2F2F2F"/>
              </a:solidFill>
              <a:latin typeface="Segoe UI Semibold"/>
            </a:endParaRPr>
          </a:p>
          <a:p>
            <a:pPr defTabSz="914367">
              <a:lnSpc>
                <a:spcPct val="90000"/>
              </a:lnSpc>
              <a:spcBef>
                <a:spcPts val="588"/>
              </a:spcBef>
            </a:pPr>
            <a:r>
              <a:rPr lang="en-US" sz="1961" b="1" dirty="0">
                <a:solidFill>
                  <a:srgbClr val="D83B01"/>
                </a:solidFill>
                <a:latin typeface="Segoe UI Semibold"/>
              </a:rPr>
              <a:t>Selections</a:t>
            </a:r>
          </a:p>
          <a:p>
            <a:pPr defTabSz="914367">
              <a:lnSpc>
                <a:spcPct val="90000"/>
              </a:lnSpc>
              <a:spcBef>
                <a:spcPts val="588"/>
              </a:spcBef>
            </a:pPr>
            <a:r>
              <a:rPr lang="en-US" sz="1568" dirty="0">
                <a:solidFill>
                  <a:srgbClr val="2F2F2F"/>
                </a:solidFill>
                <a:latin typeface="Segoe UI"/>
              </a:rPr>
              <a:t>Selections allow you to manipulate both the content and location of focus in the document.</a:t>
            </a:r>
            <a:endParaRPr lang="en-US" sz="1568" dirty="0">
              <a:solidFill>
                <a:srgbClr val="2F2F2F"/>
              </a:solidFill>
              <a:latin typeface="Segoe UI Semibold"/>
            </a:endParaRPr>
          </a:p>
          <a:p>
            <a:pPr defTabSz="914367">
              <a:lnSpc>
                <a:spcPct val="90000"/>
              </a:lnSpc>
              <a:spcBef>
                <a:spcPts val="588"/>
              </a:spcBef>
            </a:pPr>
            <a:r>
              <a:rPr lang="en-US" sz="1568" dirty="0">
                <a:solidFill>
                  <a:srgbClr val="2F2F2F"/>
                </a:solidFill>
                <a:latin typeface="Segoe UI Semibold"/>
              </a:rPr>
              <a:t>You can get the selection as a range or set the selection on a range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DFFC4D-D2E6-46BF-8DD2-F7E2619BC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Selections and Ranges</a:t>
            </a:r>
          </a:p>
        </p:txBody>
      </p:sp>
      <p:pic>
        <p:nvPicPr>
          <p:cNvPr id="5" name="Picture 4" descr="Screen shot of range selections in a document based on a search for the term &quot;Office&quot;">
            <a:extLst>
              <a:ext uri="{FF2B5EF4-FFF2-40B4-BE49-F238E27FC236}">
                <a16:creationId xmlns:a16="http://schemas.microsoft.com/office/drawing/2014/main" id="{13F2FB5C-03C4-7241-AEDA-365E1D5C25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8507" y="1471477"/>
            <a:ext cx="5333957" cy="3614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426414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4762BBD-3EC9-462C-B191-7ED2D17219BC}"/>
              </a:ext>
            </a:extLst>
          </p:cNvPr>
          <p:cNvSpPr/>
          <p:nvPr/>
        </p:nvSpPr>
        <p:spPr bwMode="auto">
          <a:xfrm>
            <a:off x="1" y="1434767"/>
            <a:ext cx="12192000" cy="5422747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85" tIns="143428" rIns="179285" bIns="1434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410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353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Selections and Ranges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313749" y="1688754"/>
            <a:ext cx="11560225" cy="2538924"/>
          </a:xfrm>
          <a:ln>
            <a:noFill/>
          </a:ln>
        </p:spPr>
        <p:txBody>
          <a:bodyPr vert="horz" wrap="square" lIns="89642" tIns="89642" rIns="89642" bIns="89642" rtlCol="0">
            <a:spAutoFit/>
          </a:bodyPr>
          <a:lstStyle/>
          <a:p>
            <a:pPr>
              <a:lnSpc>
                <a:spcPct val="80000"/>
              </a:lnSpc>
              <a:spcBef>
                <a:spcPts val="294"/>
              </a:spcBef>
            </a:pPr>
            <a:r>
              <a:rPr lang="en-US" sz="1765" b="0" dirty="0">
                <a:solidFill>
                  <a:srgbClr val="0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Get selected range of text</a:t>
            </a:r>
            <a:endParaRPr lang="en-US" sz="1765" b="0" dirty="0">
              <a:solidFill>
                <a:srgbClr val="0101FD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765" b="0" dirty="0" err="1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sz="1765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765" b="0" dirty="0" err="1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originalRange</a:t>
            </a:r>
            <a:r>
              <a:rPr lang="en-US" sz="1765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1765" b="0" dirty="0" err="1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document</a:t>
            </a:r>
            <a:r>
              <a:rPr lang="en-US" sz="1765" b="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765" b="0" dirty="0" err="1">
                <a:solidFill>
                  <a:srgbClr val="795E2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getSelection</a:t>
            </a:r>
            <a:r>
              <a:rPr lang="en-US" sz="1765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>
              <a:lnSpc>
                <a:spcPct val="80000"/>
              </a:lnSpc>
              <a:spcBef>
                <a:spcPts val="294"/>
              </a:spcBef>
            </a:pPr>
            <a:endParaRPr lang="en-US" sz="1765" b="0" dirty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80000"/>
              </a:lnSpc>
              <a:spcBef>
                <a:spcPts val="294"/>
              </a:spcBef>
            </a:pPr>
            <a:r>
              <a:rPr lang="en-US" sz="1765" b="0" dirty="0">
                <a:solidFill>
                  <a:srgbClr val="0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Append text to a range of text (“replace”, “start”, “end”, “before”, “after”)</a:t>
            </a:r>
          </a:p>
          <a:p>
            <a:pPr>
              <a:lnSpc>
                <a:spcPct val="80000"/>
              </a:lnSpc>
              <a:spcBef>
                <a:spcPts val="294"/>
              </a:spcBef>
            </a:pPr>
            <a:r>
              <a:rPr lang="en-US" sz="1765" b="0" dirty="0" err="1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originalRange</a:t>
            </a:r>
            <a:r>
              <a:rPr lang="en-US" sz="1765" b="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765" b="0" dirty="0" err="1">
                <a:solidFill>
                  <a:srgbClr val="795E2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insertText</a:t>
            </a:r>
            <a:r>
              <a:rPr lang="en-US" sz="1765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765" b="0" dirty="0">
                <a:solidFill>
                  <a:srgbClr val="A31515"/>
                </a:solidFill>
                <a:latin typeface="Consolas" panose="020B0609020204030204" pitchFamily="49" charset="0"/>
                <a:ea typeface="Menlo" panose="020B0609030804020204" pitchFamily="49" charset="0"/>
                <a:cs typeface="Consolas" panose="020B0609020204030204" pitchFamily="49" charset="0"/>
              </a:rPr>
              <a:t>'</a:t>
            </a:r>
            <a:r>
              <a:rPr lang="en-US" sz="1765" b="0" dirty="0">
                <a:solidFill>
                  <a:srgbClr val="A3151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added to the end</a:t>
            </a:r>
            <a:r>
              <a:rPr lang="en-US" sz="1765" b="0" dirty="0">
                <a:solidFill>
                  <a:srgbClr val="A31515"/>
                </a:solidFill>
                <a:latin typeface="Consolas" panose="020B0609020204030204" pitchFamily="49" charset="0"/>
                <a:ea typeface="Menlo" panose="020B0609030804020204" pitchFamily="49" charset="0"/>
                <a:cs typeface="Consolas" panose="020B0609020204030204" pitchFamily="49" charset="0"/>
              </a:rPr>
              <a:t>'</a:t>
            </a:r>
            <a:r>
              <a:rPr lang="en-US" sz="1765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765" b="0" dirty="0">
                <a:solidFill>
                  <a:srgbClr val="A31515"/>
                </a:solidFill>
                <a:latin typeface="Consolas" panose="020B0609020204030204" pitchFamily="49" charset="0"/>
                <a:ea typeface="Menlo" panose="020B0609030804020204" pitchFamily="49" charset="0"/>
                <a:cs typeface="Consolas" panose="020B0609020204030204" pitchFamily="49" charset="0"/>
              </a:rPr>
              <a:t>'</a:t>
            </a:r>
            <a:r>
              <a:rPr lang="en-US" sz="1765" b="0" dirty="0">
                <a:solidFill>
                  <a:srgbClr val="A3151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End</a:t>
            </a:r>
            <a:r>
              <a:rPr lang="en-US" sz="1765" b="0" dirty="0">
                <a:solidFill>
                  <a:srgbClr val="A31515"/>
                </a:solidFill>
                <a:latin typeface="Consolas" panose="020B0609020204030204" pitchFamily="49" charset="0"/>
                <a:ea typeface="Menlo" panose="020B0609030804020204" pitchFamily="49" charset="0"/>
                <a:cs typeface="Consolas" panose="020B0609020204030204" pitchFamily="49" charset="0"/>
              </a:rPr>
              <a:t>'</a:t>
            </a:r>
            <a:r>
              <a:rPr lang="en-US" sz="1765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>
              <a:lnSpc>
                <a:spcPct val="80000"/>
              </a:lnSpc>
              <a:spcBef>
                <a:spcPts val="294"/>
              </a:spcBef>
            </a:pPr>
            <a:endParaRPr lang="en-US" sz="1765" b="0" dirty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80000"/>
              </a:lnSpc>
              <a:spcBef>
                <a:spcPts val="294"/>
              </a:spcBef>
            </a:pPr>
            <a:r>
              <a:rPr lang="en-US" sz="1765" b="0" dirty="0">
                <a:solidFill>
                  <a:srgbClr val="0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Select a range of text (</a:t>
            </a:r>
            <a:r>
              <a:rPr lang="en-US" sz="1765" b="0" dirty="0" err="1">
                <a:solidFill>
                  <a:srgbClr val="0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selectionMode</a:t>
            </a:r>
            <a:r>
              <a:rPr lang="en-US" sz="1765" b="0" dirty="0">
                <a:solidFill>
                  <a:srgbClr val="0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support “Select”, “Start”, “End”)</a:t>
            </a:r>
            <a:endParaRPr lang="en-US" sz="1765" b="0" dirty="0">
              <a:solidFill>
                <a:srgbClr val="0101FD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80000"/>
              </a:lnSpc>
              <a:spcBef>
                <a:spcPts val="294"/>
              </a:spcBef>
            </a:pPr>
            <a:r>
              <a:rPr lang="en-US" sz="1765" b="0" dirty="0" err="1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someRange</a:t>
            </a:r>
            <a:r>
              <a:rPr lang="en-US" sz="1765" b="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765" b="0" dirty="0" err="1">
                <a:solidFill>
                  <a:srgbClr val="795E2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</a:t>
            </a:r>
            <a:r>
              <a:rPr lang="en-US" sz="1765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765" b="0" dirty="0">
                <a:solidFill>
                  <a:srgbClr val="A31515"/>
                </a:solidFill>
                <a:latin typeface="Consolas" panose="020B0609020204030204" pitchFamily="49" charset="0"/>
                <a:ea typeface="Menlo" panose="020B0609030804020204" pitchFamily="49" charset="0"/>
                <a:cs typeface="Consolas" panose="020B0609020204030204" pitchFamily="49" charset="0"/>
              </a:rPr>
              <a:t>'Select'</a:t>
            </a:r>
            <a:r>
              <a:rPr lang="en-US" sz="1765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>
              <a:lnSpc>
                <a:spcPct val="80000"/>
              </a:lnSpc>
              <a:spcBef>
                <a:spcPts val="294"/>
              </a:spcBef>
            </a:pPr>
            <a:endParaRPr lang="en-US" sz="1765" b="0" dirty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7307830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93D0757-0680-49A2-8848-7D301241A3B7}"/>
              </a:ext>
            </a:extLst>
          </p:cNvPr>
          <p:cNvSpPr txBox="1">
            <a:spLocks/>
          </p:cNvSpPr>
          <p:nvPr/>
        </p:nvSpPr>
        <p:spPr>
          <a:xfrm>
            <a:off x="455996" y="1471477"/>
            <a:ext cx="5789098" cy="2456955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>
            <a:spAutoFit/>
          </a:bodyPr>
          <a:lstStyle>
            <a:lvl1pPr marL="0" marR="0" indent="0" algn="l" defTabSz="932742" rtl="0" eaLnBrk="1" fontAlgn="auto" latinLnBrk="0" hangingPunct="1">
              <a:lnSpc>
                <a:spcPts val="24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2000" b="0" i="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marR="0" indent="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28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457200" marR="0" indent="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24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685800" marR="0" indent="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22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914400" marR="0" indent="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22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  <a:lvl6pPr marL="2565040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1412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7783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4155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67">
              <a:lnSpc>
                <a:spcPct val="90000"/>
              </a:lnSpc>
              <a:spcBef>
                <a:spcPts val="588"/>
              </a:spcBef>
            </a:pPr>
            <a:r>
              <a:rPr lang="en-US" sz="1961" b="1" dirty="0">
                <a:solidFill>
                  <a:srgbClr val="D83B01"/>
                </a:solidFill>
                <a:latin typeface="Segoe UI Semibold"/>
              </a:rPr>
              <a:t>Images</a:t>
            </a:r>
          </a:p>
          <a:p>
            <a:pPr defTabSz="914367">
              <a:lnSpc>
                <a:spcPct val="90000"/>
              </a:lnSpc>
              <a:spcBef>
                <a:spcPts val="588"/>
              </a:spcBef>
            </a:pPr>
            <a:r>
              <a:rPr lang="en-US" sz="1568" dirty="0">
                <a:solidFill>
                  <a:srgbClr val="2F2F2F"/>
                </a:solidFill>
                <a:latin typeface="Segoe UI Semibold"/>
              </a:rPr>
              <a:t>Images can be challenging to work with in JavaScript, but </a:t>
            </a:r>
            <a:r>
              <a:rPr lang="en-US" sz="1568" dirty="0" err="1">
                <a:solidFill>
                  <a:srgbClr val="2F2F2F"/>
                </a:solidFill>
                <a:latin typeface="Segoe UI Semibold"/>
              </a:rPr>
              <a:t>Office.js</a:t>
            </a:r>
            <a:r>
              <a:rPr lang="en-US" sz="1568" dirty="0">
                <a:solidFill>
                  <a:srgbClr val="2F2F2F"/>
                </a:solidFill>
                <a:latin typeface="Segoe UI Semibold"/>
              </a:rPr>
              <a:t> allows images to be manipulated as base64 encoded strings.</a:t>
            </a:r>
          </a:p>
          <a:p>
            <a:pPr defTabSz="914367">
              <a:lnSpc>
                <a:spcPct val="90000"/>
              </a:lnSpc>
              <a:spcBef>
                <a:spcPts val="588"/>
              </a:spcBef>
            </a:pPr>
            <a:r>
              <a:rPr lang="en-US" sz="1568" dirty="0">
                <a:solidFill>
                  <a:srgbClr val="2F2F2F"/>
                </a:solidFill>
                <a:latin typeface="Segoe UI Semibold"/>
              </a:rPr>
              <a:t>Images can be inserted into the body, paragraphs, or ranges of a document. All of these objects have an </a:t>
            </a:r>
            <a:r>
              <a:rPr lang="en-US" sz="1568" dirty="0" err="1">
                <a:solidFill>
                  <a:srgbClr val="2F2F2F"/>
                </a:solidFill>
                <a:latin typeface="Segoe UI Semibold"/>
              </a:rPr>
              <a:t>inlinePictures</a:t>
            </a:r>
            <a:r>
              <a:rPr lang="en-US" sz="1568" dirty="0">
                <a:solidFill>
                  <a:srgbClr val="2F2F2F"/>
                </a:solidFill>
                <a:latin typeface="Segoe UI Semibold"/>
              </a:rPr>
              <a:t> collection.</a:t>
            </a:r>
          </a:p>
          <a:p>
            <a:pPr defTabSz="914367">
              <a:lnSpc>
                <a:spcPct val="90000"/>
              </a:lnSpc>
              <a:spcBef>
                <a:spcPts val="588"/>
              </a:spcBef>
            </a:pPr>
            <a:r>
              <a:rPr lang="en-US" sz="1568" dirty="0" err="1">
                <a:solidFill>
                  <a:srgbClr val="2F2F2F"/>
                </a:solidFill>
                <a:latin typeface="Segoe UI Semibold"/>
              </a:rPr>
              <a:t>Office.js</a:t>
            </a:r>
            <a:r>
              <a:rPr lang="en-US" sz="1568" dirty="0">
                <a:solidFill>
                  <a:srgbClr val="2F2F2F"/>
                </a:solidFill>
                <a:latin typeface="Segoe UI Semibold"/>
              </a:rPr>
              <a:t> allows you to manipulate how the images is displayed in the document through properties such as </a:t>
            </a:r>
            <a:r>
              <a:rPr lang="en-US" sz="1568" dirty="0" err="1">
                <a:solidFill>
                  <a:srgbClr val="2F2F2F"/>
                </a:solidFill>
                <a:latin typeface="Segoe UI Semibold"/>
              </a:rPr>
              <a:t>lockAspectRatio</a:t>
            </a:r>
            <a:r>
              <a:rPr lang="en-US" sz="1568" dirty="0">
                <a:solidFill>
                  <a:srgbClr val="2F2F2F"/>
                </a:solidFill>
                <a:latin typeface="Segoe UI Semibold"/>
              </a:rPr>
              <a:t>, height, width, and more.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DFFC4D-D2E6-46BF-8DD2-F7E2619BC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Images</a:t>
            </a:r>
          </a:p>
        </p:txBody>
      </p:sp>
      <p:pic>
        <p:nvPicPr>
          <p:cNvPr id="3" name="Picture 2" descr="Screen shot of a image inserted into a Word document.">
            <a:extLst>
              <a:ext uri="{FF2B5EF4-FFF2-40B4-BE49-F238E27FC236}">
                <a16:creationId xmlns:a16="http://schemas.microsoft.com/office/drawing/2014/main" id="{EA8BDDB2-3B34-A241-9142-D25271882F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7343" y="1471478"/>
            <a:ext cx="5235121" cy="3049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040592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4762BBD-3EC9-462C-B191-7ED2D17219BC}"/>
              </a:ext>
            </a:extLst>
          </p:cNvPr>
          <p:cNvSpPr/>
          <p:nvPr/>
        </p:nvSpPr>
        <p:spPr bwMode="auto">
          <a:xfrm>
            <a:off x="1" y="1434767"/>
            <a:ext cx="12192000" cy="5422747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85" tIns="143428" rIns="179285" bIns="1434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410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353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313749" y="1688754"/>
            <a:ext cx="11560225" cy="3375689"/>
          </a:xfrm>
          <a:ln>
            <a:noFill/>
          </a:ln>
        </p:spPr>
        <p:txBody>
          <a:bodyPr vert="horz" wrap="square" lIns="89642" tIns="89642" rIns="89642" bIns="89642" rtlCol="0">
            <a:spAutoFit/>
          </a:bodyPr>
          <a:lstStyle/>
          <a:p>
            <a:pPr>
              <a:lnSpc>
                <a:spcPct val="80000"/>
              </a:lnSpc>
              <a:spcBef>
                <a:spcPts val="294"/>
              </a:spcBef>
            </a:pPr>
            <a:r>
              <a:rPr lang="en-US" sz="1765" b="0" dirty="0">
                <a:solidFill>
                  <a:srgbClr val="0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Get all inline pictures in body (also valid for paragraph or range)</a:t>
            </a:r>
            <a:endParaRPr lang="en-US" sz="1765" b="0" dirty="0">
              <a:solidFill>
                <a:srgbClr val="0101FD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765" b="0" dirty="0" err="1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sz="1765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765" b="0" dirty="0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images</a:t>
            </a:r>
            <a:r>
              <a:rPr lang="en-US" sz="1765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1765" b="0" dirty="0" err="1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body.inlinePictures</a:t>
            </a:r>
            <a:r>
              <a:rPr lang="en-US" sz="1765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>
              <a:lnSpc>
                <a:spcPct val="80000"/>
              </a:lnSpc>
              <a:spcBef>
                <a:spcPts val="294"/>
              </a:spcBef>
            </a:pPr>
            <a:endParaRPr lang="en-US" sz="1765" b="0" dirty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80000"/>
              </a:lnSpc>
              <a:spcBef>
                <a:spcPts val="294"/>
              </a:spcBef>
            </a:pPr>
            <a:r>
              <a:rPr lang="en-US" sz="1765" b="0" dirty="0">
                <a:solidFill>
                  <a:srgbClr val="0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Insert an image from base64 encoded string (</a:t>
            </a:r>
            <a:r>
              <a:rPr lang="en-US" sz="1765" b="0" dirty="0" err="1">
                <a:solidFill>
                  <a:srgbClr val="0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insertLocation</a:t>
            </a:r>
            <a:r>
              <a:rPr lang="en-US" sz="1765" b="0" dirty="0">
                <a:solidFill>
                  <a:srgbClr val="0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support “Start”, “End”)</a:t>
            </a:r>
          </a:p>
          <a:p>
            <a:r>
              <a:rPr lang="en-US" sz="1765" b="0" dirty="0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context</a:t>
            </a:r>
            <a:r>
              <a:rPr lang="en-US" sz="1765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765" b="0" dirty="0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document</a:t>
            </a:r>
            <a:r>
              <a:rPr lang="en-US" sz="1765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765" b="0" dirty="0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  <a:r>
              <a:rPr lang="en-US" sz="1765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765" b="0" dirty="0">
                <a:solidFill>
                  <a:srgbClr val="795E2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insertInlinePictureFromBase64</a:t>
            </a:r>
            <a:r>
              <a:rPr lang="en-US" sz="1765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765" b="0" dirty="0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base64Image</a:t>
            </a:r>
            <a:r>
              <a:rPr lang="en-US" sz="1765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765" b="0" dirty="0">
                <a:solidFill>
                  <a:srgbClr val="A3151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"End"</a:t>
            </a:r>
            <a:r>
              <a:rPr lang="en-US" sz="1765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>
              <a:lnSpc>
                <a:spcPct val="80000"/>
              </a:lnSpc>
              <a:spcBef>
                <a:spcPts val="294"/>
              </a:spcBef>
            </a:pPr>
            <a:endParaRPr lang="en-US" sz="1765" b="0" dirty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80000"/>
              </a:lnSpc>
              <a:spcBef>
                <a:spcPts val="294"/>
              </a:spcBef>
            </a:pPr>
            <a:r>
              <a:rPr lang="en-US" sz="1765" b="0" dirty="0">
                <a:solidFill>
                  <a:srgbClr val="0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Retrieves the base64 encoded string of an inline picture</a:t>
            </a:r>
            <a:endParaRPr lang="en-US" sz="1765" b="0" dirty="0">
              <a:solidFill>
                <a:srgbClr val="0101FD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80000"/>
              </a:lnSpc>
              <a:spcBef>
                <a:spcPts val="294"/>
              </a:spcBef>
            </a:pPr>
            <a:r>
              <a:rPr lang="en-US" sz="1765" b="0" dirty="0" err="1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var</a:t>
            </a:r>
            <a:r>
              <a:rPr lang="en-US" sz="1765" b="0" dirty="0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base64 = someInlinePicture</a:t>
            </a:r>
            <a:r>
              <a:rPr lang="en-US" sz="1765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765" b="0" dirty="0">
                <a:solidFill>
                  <a:srgbClr val="795E2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getBase64ImageSrc</a:t>
            </a:r>
            <a:r>
              <a:rPr lang="en-US" sz="1765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>
              <a:lnSpc>
                <a:spcPct val="80000"/>
              </a:lnSpc>
              <a:spcBef>
                <a:spcPts val="294"/>
              </a:spcBef>
            </a:pPr>
            <a:endParaRPr lang="en-US" sz="1765" b="0" dirty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80000"/>
              </a:lnSpc>
              <a:spcBef>
                <a:spcPts val="294"/>
              </a:spcBef>
            </a:pPr>
            <a:r>
              <a:rPr lang="en-US" sz="1765" b="0" dirty="0">
                <a:solidFill>
                  <a:srgbClr val="0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Locks the aspect ratio and sets the width of an inline picture</a:t>
            </a:r>
            <a:endParaRPr lang="en-US" sz="1765" b="0" dirty="0">
              <a:solidFill>
                <a:srgbClr val="0101FD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80000"/>
              </a:lnSpc>
              <a:spcBef>
                <a:spcPts val="294"/>
              </a:spcBef>
            </a:pPr>
            <a:r>
              <a:rPr lang="en-US" sz="1765" b="0" dirty="0" err="1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someInlinePicture.lockAspectRatio</a:t>
            </a:r>
            <a:r>
              <a:rPr lang="en-US" sz="1765" b="0" dirty="0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1765" b="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  <a:r>
              <a:rPr lang="en-US" sz="1765" b="0" dirty="0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>
              <a:lnSpc>
                <a:spcPct val="80000"/>
              </a:lnSpc>
              <a:spcBef>
                <a:spcPts val="294"/>
              </a:spcBef>
            </a:pPr>
            <a:r>
              <a:rPr lang="en-US" sz="1765" b="0" dirty="0" err="1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someInlinePicture.width</a:t>
            </a:r>
            <a:r>
              <a:rPr lang="en-US" sz="1765" b="0" dirty="0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1765" b="0" dirty="0">
                <a:solidFill>
                  <a:srgbClr val="09885A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400</a:t>
            </a:r>
            <a:r>
              <a:rPr lang="en-US" sz="1765" b="0" dirty="0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sz="1765" b="0" dirty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9644035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93D0757-0680-49A2-8848-7D301241A3B7}"/>
              </a:ext>
            </a:extLst>
          </p:cNvPr>
          <p:cNvSpPr txBox="1">
            <a:spLocks/>
          </p:cNvSpPr>
          <p:nvPr/>
        </p:nvSpPr>
        <p:spPr>
          <a:xfrm>
            <a:off x="455996" y="1471477"/>
            <a:ext cx="5789098" cy="2528467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>
            <a:spAutoFit/>
          </a:bodyPr>
          <a:lstStyle>
            <a:lvl1pPr marL="0" marR="0" indent="0" algn="l" defTabSz="932742" rtl="0" eaLnBrk="1" fontAlgn="auto" latinLnBrk="0" hangingPunct="1">
              <a:lnSpc>
                <a:spcPts val="24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2000" b="0" i="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marR="0" indent="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28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457200" marR="0" indent="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24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685800" marR="0" indent="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22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914400" marR="0" indent="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22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  <a:lvl6pPr marL="2565040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1412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7783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4155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67">
              <a:lnSpc>
                <a:spcPct val="90000"/>
              </a:lnSpc>
              <a:spcBef>
                <a:spcPts val="588"/>
              </a:spcBef>
            </a:pPr>
            <a:r>
              <a:rPr lang="en-US" sz="1961" b="1" dirty="0">
                <a:solidFill>
                  <a:srgbClr val="D83B01"/>
                </a:solidFill>
                <a:latin typeface="Segoe UI Semibold"/>
              </a:rPr>
              <a:t>Tables</a:t>
            </a:r>
          </a:p>
          <a:p>
            <a:pPr defTabSz="914367">
              <a:lnSpc>
                <a:spcPct val="90000"/>
              </a:lnSpc>
              <a:spcBef>
                <a:spcPts val="588"/>
              </a:spcBef>
            </a:pPr>
            <a:r>
              <a:rPr lang="en-US" sz="1568" dirty="0" err="1">
                <a:solidFill>
                  <a:srgbClr val="2F2F2F"/>
                </a:solidFill>
                <a:latin typeface="Segoe UI Semibold"/>
              </a:rPr>
              <a:t>Office.js</a:t>
            </a:r>
            <a:r>
              <a:rPr lang="en-US" sz="1568" dirty="0">
                <a:solidFill>
                  <a:srgbClr val="2F2F2F"/>
                </a:solidFill>
                <a:latin typeface="Segoe UI Semibold"/>
              </a:rPr>
              <a:t> allows a table to be inserted relative to paragraphs, ranges and the body of a document.</a:t>
            </a:r>
          </a:p>
          <a:p>
            <a:pPr defTabSz="914367">
              <a:lnSpc>
                <a:spcPct val="90000"/>
              </a:lnSpc>
              <a:spcBef>
                <a:spcPts val="588"/>
              </a:spcBef>
            </a:pPr>
            <a:r>
              <a:rPr lang="en-US" sz="1568" dirty="0">
                <a:solidFill>
                  <a:srgbClr val="2F2F2F"/>
                </a:solidFill>
                <a:latin typeface="Segoe UI Semibold"/>
              </a:rPr>
              <a:t>The </a:t>
            </a:r>
            <a:r>
              <a:rPr lang="en-US" sz="1568" dirty="0" err="1">
                <a:solidFill>
                  <a:srgbClr val="2F2F2F"/>
                </a:solidFill>
                <a:latin typeface="Segoe UI Semibold"/>
              </a:rPr>
              <a:t>insertTable</a:t>
            </a:r>
            <a:r>
              <a:rPr lang="en-US" sz="1568" dirty="0">
                <a:solidFill>
                  <a:srgbClr val="2F2F2F"/>
                </a:solidFill>
                <a:latin typeface="Segoe UI Semibold"/>
              </a:rPr>
              <a:t> function specifies the dimensions of the table, the insert location, and a 2D array of values.</a:t>
            </a:r>
          </a:p>
          <a:p>
            <a:pPr defTabSz="914367">
              <a:lnSpc>
                <a:spcPct val="90000"/>
              </a:lnSpc>
              <a:spcBef>
                <a:spcPts val="588"/>
              </a:spcBef>
            </a:pPr>
            <a:r>
              <a:rPr lang="en-US" sz="1568" dirty="0">
                <a:solidFill>
                  <a:srgbClr val="2F2F2F"/>
                </a:solidFill>
                <a:latin typeface="Segoe UI Semibold"/>
              </a:rPr>
              <a:t>The tables property allows tables to be accessed and manipulated in JavaScript on body and range objects.</a:t>
            </a:r>
          </a:p>
          <a:p>
            <a:pPr defTabSz="914367">
              <a:lnSpc>
                <a:spcPct val="90000"/>
              </a:lnSpc>
              <a:spcBef>
                <a:spcPts val="588"/>
              </a:spcBef>
            </a:pPr>
            <a:r>
              <a:rPr lang="en-US" sz="1568" dirty="0">
                <a:solidFill>
                  <a:srgbClr val="2F2F2F"/>
                </a:solidFill>
                <a:latin typeface="Segoe UI Semibold"/>
              </a:rPr>
              <a:t>It is important to note that tables can be inserted relative to a paragraph, but a table does not exist within a paragraph (this is different from an </a:t>
            </a:r>
            <a:r>
              <a:rPr lang="en-US" sz="1568" dirty="0" err="1">
                <a:solidFill>
                  <a:srgbClr val="2F2F2F"/>
                </a:solidFill>
                <a:latin typeface="Segoe UI Semibold"/>
              </a:rPr>
              <a:t>inlinePicture</a:t>
            </a:r>
            <a:r>
              <a:rPr lang="en-US" sz="1568" dirty="0">
                <a:solidFill>
                  <a:srgbClr val="2F2F2F"/>
                </a:solidFill>
                <a:latin typeface="Segoe UI Semibold"/>
              </a:rPr>
              <a:t>).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DFFC4D-D2E6-46BF-8DD2-F7E2619BC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Tables</a:t>
            </a:r>
          </a:p>
        </p:txBody>
      </p:sp>
      <p:pic>
        <p:nvPicPr>
          <p:cNvPr id="3" name="Picture 2" descr="Screen shot of a table in a Word document.">
            <a:extLst>
              <a:ext uri="{FF2B5EF4-FFF2-40B4-BE49-F238E27FC236}">
                <a16:creationId xmlns:a16="http://schemas.microsoft.com/office/drawing/2014/main" id="{0F915EE0-1B48-3F40-8B6F-6B2D5A39D3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9231" y="1471476"/>
            <a:ext cx="5235121" cy="3049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640001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4762BBD-3EC9-462C-B191-7ED2D17219BC}"/>
              </a:ext>
            </a:extLst>
          </p:cNvPr>
          <p:cNvSpPr/>
          <p:nvPr/>
        </p:nvSpPr>
        <p:spPr bwMode="auto">
          <a:xfrm>
            <a:off x="1" y="1434767"/>
            <a:ext cx="12192000" cy="5422747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85" tIns="143428" rIns="179285" bIns="1434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410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353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313749" y="1688754"/>
            <a:ext cx="11560225" cy="5140213"/>
          </a:xfrm>
          <a:ln>
            <a:noFill/>
          </a:ln>
        </p:spPr>
        <p:txBody>
          <a:bodyPr vert="horz" wrap="square" lIns="89642" tIns="89642" rIns="89642" bIns="89642" rtlCol="0">
            <a:spAutoFit/>
          </a:bodyPr>
          <a:lstStyle/>
          <a:p>
            <a:pPr>
              <a:lnSpc>
                <a:spcPct val="80000"/>
              </a:lnSpc>
              <a:spcBef>
                <a:spcPts val="294"/>
              </a:spcBef>
            </a:pPr>
            <a:r>
              <a:rPr lang="en-US" sz="1765" b="0" dirty="0">
                <a:solidFill>
                  <a:srgbClr val="0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Get all tables in body (also valid for range)</a:t>
            </a:r>
            <a:endParaRPr lang="en-US" sz="1765" b="0" dirty="0">
              <a:solidFill>
                <a:srgbClr val="0101FD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765" b="0" dirty="0" err="1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sz="1765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765" b="0" dirty="0" err="1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originalRange</a:t>
            </a:r>
            <a:r>
              <a:rPr lang="en-US" sz="1765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1765" b="0" dirty="0" err="1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body.tables</a:t>
            </a:r>
            <a:r>
              <a:rPr lang="en-US" sz="1765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>
              <a:lnSpc>
                <a:spcPct val="80000"/>
              </a:lnSpc>
              <a:spcBef>
                <a:spcPts val="294"/>
              </a:spcBef>
            </a:pPr>
            <a:endParaRPr lang="en-US" sz="1765" b="0" dirty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80000"/>
              </a:lnSpc>
              <a:spcBef>
                <a:spcPts val="294"/>
              </a:spcBef>
            </a:pPr>
            <a:r>
              <a:rPr lang="en-US" sz="1765" b="0" dirty="0">
                <a:solidFill>
                  <a:srgbClr val="0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Inserts a 3x3 table into the paragraph</a:t>
            </a:r>
          </a:p>
          <a:p>
            <a:pPr>
              <a:lnSpc>
                <a:spcPct val="80000"/>
              </a:lnSpc>
              <a:spcBef>
                <a:spcPts val="294"/>
              </a:spcBef>
            </a:pPr>
            <a:r>
              <a:rPr lang="en-US" sz="1765" b="0" dirty="0" err="1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sz="1765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765" b="0" dirty="0" err="1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tableData</a:t>
            </a:r>
            <a:r>
              <a:rPr lang="en-US" sz="1765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[</a:t>
            </a:r>
          </a:p>
          <a:p>
            <a:r>
              <a:rPr lang="en-US" sz="1765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[</a:t>
            </a:r>
            <a:r>
              <a:rPr lang="en-US" sz="1765" b="0" dirty="0">
                <a:solidFill>
                  <a:srgbClr val="A3151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"Name"</a:t>
            </a:r>
            <a:r>
              <a:rPr lang="en-US" sz="1765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765" b="0" dirty="0">
                <a:solidFill>
                  <a:srgbClr val="A3151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"ID"</a:t>
            </a:r>
            <a:r>
              <a:rPr lang="en-US" sz="1765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765" b="0" dirty="0">
                <a:solidFill>
                  <a:srgbClr val="A3151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"Birth City"</a:t>
            </a:r>
            <a:r>
              <a:rPr lang="en-US" sz="1765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],</a:t>
            </a:r>
          </a:p>
          <a:p>
            <a:r>
              <a:rPr lang="en-US" sz="1765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[</a:t>
            </a:r>
            <a:r>
              <a:rPr lang="en-US" sz="1765" b="0" dirty="0">
                <a:solidFill>
                  <a:srgbClr val="A3151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"Bob"</a:t>
            </a:r>
            <a:r>
              <a:rPr lang="en-US" sz="1765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765" b="0" dirty="0">
                <a:solidFill>
                  <a:srgbClr val="A3151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"434"</a:t>
            </a:r>
            <a:r>
              <a:rPr lang="en-US" sz="1765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765" b="0" dirty="0">
                <a:solidFill>
                  <a:srgbClr val="A3151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"Chicago"</a:t>
            </a:r>
            <a:r>
              <a:rPr lang="en-US" sz="1765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],</a:t>
            </a:r>
          </a:p>
          <a:p>
            <a:r>
              <a:rPr lang="en-US" sz="1765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[</a:t>
            </a:r>
            <a:r>
              <a:rPr lang="en-US" sz="1765" b="0" dirty="0">
                <a:solidFill>
                  <a:srgbClr val="A3151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"Sue"</a:t>
            </a:r>
            <a:r>
              <a:rPr lang="en-US" sz="1765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765" b="0" dirty="0">
                <a:solidFill>
                  <a:srgbClr val="A3151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"719"</a:t>
            </a:r>
            <a:r>
              <a:rPr lang="en-US" sz="1765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765" b="0" dirty="0">
                <a:solidFill>
                  <a:srgbClr val="A3151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"Havana"</a:t>
            </a:r>
            <a:r>
              <a:rPr lang="en-US" sz="1765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],</a:t>
            </a:r>
          </a:p>
          <a:p>
            <a:r>
              <a:rPr lang="en-US" sz="1765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r>
              <a:rPr lang="en-US" sz="1765" b="0" dirty="0" err="1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paragraph</a:t>
            </a:r>
            <a:r>
              <a:rPr lang="en-US" sz="1765" b="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765" b="0" dirty="0" err="1">
                <a:solidFill>
                  <a:srgbClr val="795E2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insertTable</a:t>
            </a:r>
            <a:r>
              <a:rPr lang="en-US" sz="1765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765" b="0" dirty="0">
                <a:solidFill>
                  <a:srgbClr val="09885A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  <a:r>
              <a:rPr lang="en-US" sz="1765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765" b="0" dirty="0">
                <a:solidFill>
                  <a:srgbClr val="09885A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  <a:r>
              <a:rPr lang="en-US" sz="1765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765" b="0" dirty="0">
                <a:solidFill>
                  <a:srgbClr val="A3151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"After"</a:t>
            </a:r>
            <a:r>
              <a:rPr lang="en-US" sz="1765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765" b="0" dirty="0" err="1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tableData</a:t>
            </a:r>
            <a:r>
              <a:rPr lang="en-US" sz="1765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endParaRPr lang="en-US" sz="1765" b="0" dirty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80000"/>
              </a:lnSpc>
              <a:spcBef>
                <a:spcPts val="294"/>
              </a:spcBef>
            </a:pPr>
            <a:r>
              <a:rPr lang="en-US" sz="1765" b="0" dirty="0">
                <a:solidFill>
                  <a:srgbClr val="0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Get the number of rows in a table</a:t>
            </a:r>
            <a:endParaRPr lang="en-US" sz="1765" b="0" dirty="0">
              <a:solidFill>
                <a:srgbClr val="0101FD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765" b="0" dirty="0" err="1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var</a:t>
            </a:r>
            <a:r>
              <a:rPr lang="en-US" sz="1765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765" b="0" dirty="0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rows</a:t>
            </a:r>
            <a:r>
              <a:rPr lang="en-US" sz="1765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1765" b="0" dirty="0" err="1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table.rowCount</a:t>
            </a:r>
            <a:r>
              <a:rPr lang="en-US" sz="1765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endParaRPr lang="en-US" sz="1765" b="0" dirty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80000"/>
              </a:lnSpc>
              <a:spcBef>
                <a:spcPts val="294"/>
              </a:spcBef>
            </a:pPr>
            <a:r>
              <a:rPr lang="en-US" sz="1765" b="0" dirty="0">
                <a:solidFill>
                  <a:srgbClr val="0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Gets the values from a table as a 2D array</a:t>
            </a:r>
            <a:endParaRPr lang="en-US" sz="1765" b="0" dirty="0">
              <a:solidFill>
                <a:srgbClr val="0101FD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765" b="0" dirty="0" err="1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var</a:t>
            </a:r>
            <a:r>
              <a:rPr lang="en-US" sz="1765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765" b="0" dirty="0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array2D</a:t>
            </a:r>
            <a:r>
              <a:rPr lang="en-US" sz="1765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1765" b="0" dirty="0" err="1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table.values</a:t>
            </a:r>
            <a:r>
              <a:rPr lang="en-US" sz="1765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697239841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dirty="0"/>
              <a:t>Excel Add-ins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dirty="0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550575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93D0757-0680-49A2-8848-7D301241A3B7}"/>
              </a:ext>
            </a:extLst>
          </p:cNvPr>
          <p:cNvSpPr txBox="1">
            <a:spLocks/>
          </p:cNvSpPr>
          <p:nvPr/>
        </p:nvSpPr>
        <p:spPr>
          <a:xfrm>
            <a:off x="455996" y="1471477"/>
            <a:ext cx="7147986" cy="4199098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>
            <a:spAutoFit/>
          </a:bodyPr>
          <a:lstStyle>
            <a:lvl1pPr marL="0" marR="0" indent="0" algn="l" defTabSz="932742" rtl="0" eaLnBrk="1" fontAlgn="auto" latinLnBrk="0" hangingPunct="1">
              <a:lnSpc>
                <a:spcPts val="24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2000" b="0" i="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marR="0" indent="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28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457200" marR="0" indent="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24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685800" marR="0" indent="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22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914400" marR="0" indent="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22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  <a:lvl6pPr marL="2565040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1412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7783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4155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67">
              <a:lnSpc>
                <a:spcPct val="90000"/>
              </a:lnSpc>
              <a:spcBef>
                <a:spcPts val="588"/>
              </a:spcBef>
            </a:pPr>
            <a:r>
              <a:rPr lang="en-US" sz="1961" b="1" dirty="0">
                <a:solidFill>
                  <a:srgbClr val="D83B01"/>
                </a:solidFill>
                <a:latin typeface="Segoe UI Semibold"/>
              </a:rPr>
              <a:t>Hierarchy of a workbook</a:t>
            </a:r>
          </a:p>
          <a:p>
            <a:pPr defTabSz="914367">
              <a:lnSpc>
                <a:spcPct val="90000"/>
              </a:lnSpc>
              <a:spcBef>
                <a:spcPts val="588"/>
              </a:spcBef>
            </a:pPr>
            <a:r>
              <a:rPr lang="en-US" sz="1568" dirty="0" err="1">
                <a:solidFill>
                  <a:srgbClr val="2F2F2F"/>
                </a:solidFill>
                <a:latin typeface="Segoe UI"/>
              </a:rPr>
              <a:t>Office.js</a:t>
            </a:r>
            <a:r>
              <a:rPr lang="en-US" sz="1568" dirty="0">
                <a:solidFill>
                  <a:srgbClr val="2F2F2F"/>
                </a:solidFill>
                <a:latin typeface="Segoe UI"/>
              </a:rPr>
              <a:t> provides context to an Excel workbook through </a:t>
            </a:r>
            <a:r>
              <a:rPr lang="en-US" sz="1568" dirty="0" err="1">
                <a:solidFill>
                  <a:srgbClr val="2F2F2F"/>
                </a:solidFill>
                <a:latin typeface="Segoe UI"/>
              </a:rPr>
              <a:t>Excel.run</a:t>
            </a:r>
            <a:r>
              <a:rPr lang="en-US" sz="1568" dirty="0">
                <a:solidFill>
                  <a:srgbClr val="2F2F2F"/>
                </a:solidFill>
                <a:latin typeface="Segoe UI"/>
              </a:rPr>
              <a:t> and the </a:t>
            </a:r>
            <a:r>
              <a:rPr lang="en-US" sz="1568" dirty="0" err="1">
                <a:solidFill>
                  <a:srgbClr val="2F2F2F"/>
                </a:solidFill>
                <a:latin typeface="Segoe UI"/>
              </a:rPr>
              <a:t>context.workbook</a:t>
            </a:r>
            <a:r>
              <a:rPr lang="en-US" sz="1568" dirty="0">
                <a:solidFill>
                  <a:srgbClr val="2F2F2F"/>
                </a:solidFill>
                <a:latin typeface="Segoe UI"/>
              </a:rPr>
              <a:t> property. </a:t>
            </a:r>
          </a:p>
          <a:p>
            <a:pPr defTabSz="914367">
              <a:lnSpc>
                <a:spcPct val="90000"/>
              </a:lnSpc>
              <a:spcBef>
                <a:spcPts val="588"/>
              </a:spcBef>
            </a:pPr>
            <a:r>
              <a:rPr lang="en-US" sz="1568" dirty="0">
                <a:solidFill>
                  <a:srgbClr val="2F2F2F"/>
                </a:solidFill>
                <a:latin typeface="Segoe UI Semibold"/>
              </a:rPr>
              <a:t>The workbook contains worksheets, which contains a number of collections, including charts, tables, </a:t>
            </a:r>
            <a:r>
              <a:rPr lang="en-US" sz="1568" dirty="0" err="1">
                <a:solidFill>
                  <a:srgbClr val="2F2F2F"/>
                </a:solidFill>
                <a:latin typeface="Segoe UI Semibold"/>
              </a:rPr>
              <a:t>pivotTables</a:t>
            </a:r>
            <a:r>
              <a:rPr lang="en-US" sz="1568" dirty="0">
                <a:solidFill>
                  <a:srgbClr val="2F2F2F"/>
                </a:solidFill>
                <a:latin typeface="Segoe UI Semibold"/>
              </a:rPr>
              <a:t>, and more.</a:t>
            </a:r>
          </a:p>
          <a:p>
            <a:pPr defTabSz="914367">
              <a:lnSpc>
                <a:spcPct val="90000"/>
              </a:lnSpc>
              <a:spcBef>
                <a:spcPts val="588"/>
              </a:spcBef>
            </a:pPr>
            <a:r>
              <a:rPr lang="en-US" sz="1568" dirty="0">
                <a:solidFill>
                  <a:srgbClr val="2F2F2F"/>
                </a:solidFill>
                <a:latin typeface="Segoe UI Semibold"/>
              </a:rPr>
              <a:t>Many objects within a worksheet can be accessed directly from the workbook object, including tables and </a:t>
            </a:r>
            <a:r>
              <a:rPr lang="en-US" sz="1568" dirty="0" err="1">
                <a:solidFill>
                  <a:srgbClr val="2F2F2F"/>
                </a:solidFill>
                <a:latin typeface="Segoe UI Semibold"/>
              </a:rPr>
              <a:t>pivotTables</a:t>
            </a:r>
            <a:r>
              <a:rPr lang="en-US" sz="1568" dirty="0">
                <a:solidFill>
                  <a:srgbClr val="2F2F2F"/>
                </a:solidFill>
                <a:latin typeface="Segoe UI Semibold"/>
              </a:rPr>
              <a:t>.</a:t>
            </a:r>
            <a:endParaRPr lang="en-US" sz="1568" dirty="0">
              <a:solidFill>
                <a:srgbClr val="2F2F2F"/>
              </a:solidFill>
              <a:latin typeface="Segoe UI"/>
            </a:endParaRPr>
          </a:p>
          <a:p>
            <a:pPr defTabSz="914367">
              <a:lnSpc>
                <a:spcPct val="90000"/>
              </a:lnSpc>
              <a:spcBef>
                <a:spcPts val="588"/>
              </a:spcBef>
            </a:pPr>
            <a:endParaRPr lang="en-US" sz="1568" dirty="0">
              <a:solidFill>
                <a:srgbClr val="2F2F2F"/>
              </a:solidFill>
              <a:latin typeface="Segoe UI Semibold"/>
            </a:endParaRPr>
          </a:p>
          <a:p>
            <a:pPr defTabSz="914367">
              <a:lnSpc>
                <a:spcPct val="90000"/>
              </a:lnSpc>
              <a:spcBef>
                <a:spcPts val="588"/>
              </a:spcBef>
            </a:pPr>
            <a:r>
              <a:rPr lang="en-US" sz="1961" b="1" dirty="0">
                <a:solidFill>
                  <a:srgbClr val="D83B01"/>
                </a:solidFill>
                <a:latin typeface="Segoe UI Semibold"/>
              </a:rPr>
              <a:t>Worksheets</a:t>
            </a:r>
          </a:p>
          <a:p>
            <a:pPr defTabSz="914367">
              <a:lnSpc>
                <a:spcPct val="90000"/>
              </a:lnSpc>
              <a:spcBef>
                <a:spcPts val="588"/>
              </a:spcBef>
            </a:pPr>
            <a:r>
              <a:rPr lang="en-US" sz="1568" dirty="0">
                <a:solidFill>
                  <a:srgbClr val="2F2F2F"/>
                </a:solidFill>
                <a:latin typeface="Segoe UI Semibold"/>
              </a:rPr>
              <a:t>Worksheets are aware of their siblings using </a:t>
            </a:r>
            <a:r>
              <a:rPr lang="en-US" sz="1568" dirty="0" err="1">
                <a:solidFill>
                  <a:srgbClr val="2F2F2F"/>
                </a:solidFill>
                <a:latin typeface="Segoe UI Semibold"/>
              </a:rPr>
              <a:t>getNext</a:t>
            </a:r>
            <a:r>
              <a:rPr lang="en-US" sz="1568" dirty="0">
                <a:solidFill>
                  <a:srgbClr val="2F2F2F"/>
                </a:solidFill>
                <a:latin typeface="Segoe UI Semibold"/>
              </a:rPr>
              <a:t> and </a:t>
            </a:r>
            <a:r>
              <a:rPr lang="en-US" sz="1568" dirty="0" err="1">
                <a:solidFill>
                  <a:srgbClr val="2F2F2F"/>
                </a:solidFill>
                <a:latin typeface="Segoe UI Semibold"/>
              </a:rPr>
              <a:t>getPrevious</a:t>
            </a:r>
            <a:r>
              <a:rPr lang="en-US" sz="1568" dirty="0">
                <a:solidFill>
                  <a:srgbClr val="2F2F2F"/>
                </a:solidFill>
                <a:latin typeface="Segoe UI Semibold"/>
              </a:rPr>
              <a:t> operations.</a:t>
            </a:r>
          </a:p>
          <a:p>
            <a:pPr defTabSz="914367">
              <a:lnSpc>
                <a:spcPct val="90000"/>
              </a:lnSpc>
              <a:spcBef>
                <a:spcPts val="588"/>
              </a:spcBef>
            </a:pPr>
            <a:r>
              <a:rPr lang="en-US" sz="1568" dirty="0">
                <a:solidFill>
                  <a:srgbClr val="2F2F2F"/>
                </a:solidFill>
                <a:latin typeface="Segoe UI Semibold"/>
              </a:rPr>
              <a:t>You can get the active worksheet using </a:t>
            </a:r>
            <a:r>
              <a:rPr lang="en-US" sz="1568" dirty="0" err="1">
                <a:solidFill>
                  <a:srgbClr val="2F2F2F"/>
                </a:solidFill>
                <a:latin typeface="Segoe UI Semibold"/>
              </a:rPr>
              <a:t>workbook.worksheets.getActiveWorkshee</a:t>
            </a:r>
            <a:r>
              <a:rPr lang="en-US" sz="1568" dirty="0">
                <a:solidFill>
                  <a:srgbClr val="2F2F2F"/>
                </a:solidFill>
                <a:latin typeface="Segoe UI Semibold"/>
              </a:rPr>
              <a:t>() and set the active worksheet using </a:t>
            </a:r>
            <a:r>
              <a:rPr lang="en-US" sz="1568" dirty="0" err="1">
                <a:solidFill>
                  <a:srgbClr val="2F2F2F"/>
                </a:solidFill>
                <a:latin typeface="Segoe UI Semibold"/>
              </a:rPr>
              <a:t>worksheet.activate</a:t>
            </a:r>
            <a:r>
              <a:rPr lang="en-US" sz="1568" dirty="0">
                <a:solidFill>
                  <a:srgbClr val="2F2F2F"/>
                </a:solidFill>
                <a:latin typeface="Segoe UI Semibold"/>
              </a:rPr>
              <a:t>().</a:t>
            </a:r>
          </a:p>
          <a:p>
            <a:pPr defTabSz="914367">
              <a:lnSpc>
                <a:spcPct val="90000"/>
              </a:lnSpc>
              <a:spcBef>
                <a:spcPts val="588"/>
              </a:spcBef>
            </a:pPr>
            <a:r>
              <a:rPr lang="en-US" sz="1568" dirty="0" err="1">
                <a:solidFill>
                  <a:srgbClr val="2F2F2F"/>
                </a:solidFill>
                <a:latin typeface="Segoe UI Semibold"/>
              </a:rPr>
              <a:t>Office.js</a:t>
            </a:r>
            <a:r>
              <a:rPr lang="en-US" sz="1568" dirty="0">
                <a:solidFill>
                  <a:srgbClr val="2F2F2F"/>
                </a:solidFill>
                <a:latin typeface="Segoe UI Semibold"/>
              </a:rPr>
              <a:t> also offers a number of worksheet events such as </a:t>
            </a:r>
            <a:r>
              <a:rPr lang="en-US" sz="1568" dirty="0" err="1">
                <a:solidFill>
                  <a:srgbClr val="2F2F2F"/>
                </a:solidFill>
                <a:latin typeface="Segoe UI Semibold"/>
              </a:rPr>
              <a:t>onActivated</a:t>
            </a:r>
            <a:r>
              <a:rPr lang="en-US" sz="1568" dirty="0">
                <a:solidFill>
                  <a:srgbClr val="2F2F2F"/>
                </a:solidFill>
                <a:latin typeface="Segoe UI Semibold"/>
              </a:rPr>
              <a:t>, </a:t>
            </a:r>
            <a:r>
              <a:rPr lang="en-US" sz="1568" dirty="0" err="1">
                <a:solidFill>
                  <a:srgbClr val="2F2F2F"/>
                </a:solidFill>
                <a:latin typeface="Segoe UI Semibold"/>
              </a:rPr>
              <a:t>onDeactivated</a:t>
            </a:r>
            <a:r>
              <a:rPr lang="en-US" sz="1568" dirty="0">
                <a:solidFill>
                  <a:srgbClr val="2F2F2F"/>
                </a:solidFill>
                <a:latin typeface="Segoe UI Semibold"/>
              </a:rPr>
              <a:t>, </a:t>
            </a:r>
            <a:r>
              <a:rPr lang="en-US" sz="1568" dirty="0" err="1">
                <a:solidFill>
                  <a:srgbClr val="2F2F2F"/>
                </a:solidFill>
                <a:latin typeface="Segoe UI Semibold"/>
              </a:rPr>
              <a:t>onSelectionChanged</a:t>
            </a:r>
            <a:r>
              <a:rPr lang="en-US" sz="1568" dirty="0">
                <a:solidFill>
                  <a:srgbClr val="2F2F2F"/>
                </a:solidFill>
                <a:latin typeface="Segoe UI Semibold"/>
              </a:rPr>
              <a:t> and more.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DFFC4D-D2E6-46BF-8DD2-F7E2619BC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Excel object hierarchy</a:t>
            </a:r>
          </a:p>
        </p:txBody>
      </p:sp>
      <p:sp>
        <p:nvSpPr>
          <p:cNvPr id="3" name="Rectangle 2" descr="Diagram of the object hierarchy in Excel, with a root workbook containing a collection of worksheets, each with a collections of tables, charts, and more.">
            <a:extLst>
              <a:ext uri="{FF2B5EF4-FFF2-40B4-BE49-F238E27FC236}">
                <a16:creationId xmlns:a16="http://schemas.microsoft.com/office/drawing/2014/main" id="{54F7E05E-618B-E942-AAD7-E79B457BD650}"/>
              </a:ext>
            </a:extLst>
          </p:cNvPr>
          <p:cNvSpPr/>
          <p:nvPr/>
        </p:nvSpPr>
        <p:spPr bwMode="auto">
          <a:xfrm>
            <a:off x="7694314" y="1330184"/>
            <a:ext cx="4068150" cy="505339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85" tIns="143428" rIns="179285" bIns="1434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410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353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51AF093-DA3F-BD4C-A515-546E6E90B2C7}"/>
              </a:ext>
            </a:extLst>
          </p:cNvPr>
          <p:cNvSpPr/>
          <p:nvPr/>
        </p:nvSpPr>
        <p:spPr bwMode="auto">
          <a:xfrm>
            <a:off x="7933360" y="1987562"/>
            <a:ext cx="3585699" cy="1912373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85" tIns="143428" rIns="179285" bIns="1434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410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353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3E0223F-6678-0A49-8DD7-5CBD637A5FD5}"/>
              </a:ext>
            </a:extLst>
          </p:cNvPr>
          <p:cNvSpPr/>
          <p:nvPr/>
        </p:nvSpPr>
        <p:spPr bwMode="auto">
          <a:xfrm>
            <a:off x="8090234" y="2461279"/>
            <a:ext cx="3271951" cy="596847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79285" tIns="143428" rIns="179285" bIns="1434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410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353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083437-7035-9147-BF06-EFD4AC37F876}"/>
              </a:ext>
            </a:extLst>
          </p:cNvPr>
          <p:cNvSpPr txBox="1"/>
          <p:nvPr/>
        </p:nvSpPr>
        <p:spPr>
          <a:xfrm>
            <a:off x="7689956" y="1372040"/>
            <a:ext cx="1691666" cy="615516"/>
          </a:xfrm>
          <a:prstGeom prst="rect">
            <a:avLst/>
          </a:prstGeom>
          <a:noFill/>
        </p:spPr>
        <p:txBody>
          <a:bodyPr wrap="none" lIns="179285" tIns="143428" rIns="179285" bIns="143428" rtlCol="0">
            <a:spAutoFit/>
          </a:bodyPr>
          <a:lstStyle/>
          <a:p>
            <a:pPr defTabSz="914367">
              <a:lnSpc>
                <a:spcPct val="90000"/>
              </a:lnSpc>
              <a:spcAft>
                <a:spcPts val="588"/>
              </a:spcAft>
            </a:pPr>
            <a:r>
              <a:rPr lang="en-US" sz="2353" dirty="0">
                <a:solidFill>
                  <a:srgbClr val="FFFFFF"/>
                </a:solidFill>
                <a:latin typeface="Segoe UI"/>
              </a:rPr>
              <a:t>workbook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916EF1E-CB35-3D4A-BA56-1D384046C79F}"/>
              </a:ext>
            </a:extLst>
          </p:cNvPr>
          <p:cNvSpPr txBox="1"/>
          <p:nvPr/>
        </p:nvSpPr>
        <p:spPr>
          <a:xfrm>
            <a:off x="7933361" y="1886844"/>
            <a:ext cx="1726932" cy="615516"/>
          </a:xfrm>
          <a:prstGeom prst="rect">
            <a:avLst/>
          </a:prstGeom>
          <a:noFill/>
        </p:spPr>
        <p:txBody>
          <a:bodyPr wrap="none" lIns="179285" tIns="143428" rIns="179285" bIns="143428" rtlCol="0">
            <a:spAutoFit/>
          </a:bodyPr>
          <a:lstStyle/>
          <a:p>
            <a:pPr defTabSz="914367">
              <a:lnSpc>
                <a:spcPct val="90000"/>
              </a:lnSpc>
              <a:spcAft>
                <a:spcPts val="588"/>
              </a:spcAft>
            </a:pPr>
            <a:r>
              <a:rPr lang="en-US" sz="2353" dirty="0">
                <a:solidFill>
                  <a:srgbClr val="FFFFFF"/>
                </a:solidFill>
                <a:latin typeface="Segoe UI"/>
              </a:rPr>
              <a:t>worksheet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71F891-DFF2-3F45-B819-882BFBFE948E}"/>
              </a:ext>
            </a:extLst>
          </p:cNvPr>
          <p:cNvSpPr txBox="1"/>
          <p:nvPr/>
        </p:nvSpPr>
        <p:spPr>
          <a:xfrm>
            <a:off x="8114552" y="2466963"/>
            <a:ext cx="1027318" cy="615516"/>
          </a:xfrm>
          <a:prstGeom prst="rect">
            <a:avLst/>
          </a:prstGeom>
          <a:noFill/>
        </p:spPr>
        <p:txBody>
          <a:bodyPr wrap="none" lIns="179285" tIns="143428" rIns="179285" bIns="143428" rtlCol="0">
            <a:spAutoFit/>
          </a:bodyPr>
          <a:lstStyle/>
          <a:p>
            <a:pPr defTabSz="914367">
              <a:lnSpc>
                <a:spcPct val="90000"/>
              </a:lnSpc>
              <a:spcAft>
                <a:spcPts val="588"/>
              </a:spcAft>
            </a:pPr>
            <a:r>
              <a:rPr lang="en-US" sz="2353" dirty="0">
                <a:solidFill>
                  <a:srgbClr val="FFFFFF"/>
                </a:solidFill>
                <a:latin typeface="Segoe UI"/>
              </a:rPr>
              <a:t>table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DA0B92B-B01D-124E-BBE7-4EB3CC66FD53}"/>
              </a:ext>
            </a:extLst>
          </p:cNvPr>
          <p:cNvSpPr/>
          <p:nvPr/>
        </p:nvSpPr>
        <p:spPr bwMode="auto">
          <a:xfrm>
            <a:off x="8090234" y="3118658"/>
            <a:ext cx="3271951" cy="596847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79285" tIns="143428" rIns="179285" bIns="1434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410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353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8A25C47-2691-AB4B-B4C9-0FB7B7B5B792}"/>
              </a:ext>
            </a:extLst>
          </p:cNvPr>
          <p:cNvSpPr txBox="1"/>
          <p:nvPr/>
        </p:nvSpPr>
        <p:spPr>
          <a:xfrm>
            <a:off x="8114551" y="3124341"/>
            <a:ext cx="1042451" cy="615516"/>
          </a:xfrm>
          <a:prstGeom prst="rect">
            <a:avLst/>
          </a:prstGeom>
          <a:noFill/>
        </p:spPr>
        <p:txBody>
          <a:bodyPr wrap="none" lIns="179285" tIns="143428" rIns="179285" bIns="143428" rtlCol="0">
            <a:spAutoFit/>
          </a:bodyPr>
          <a:lstStyle/>
          <a:p>
            <a:pPr defTabSz="914367">
              <a:lnSpc>
                <a:spcPct val="90000"/>
              </a:lnSpc>
              <a:spcAft>
                <a:spcPts val="588"/>
              </a:spcAft>
            </a:pPr>
            <a:r>
              <a:rPr lang="en-US" sz="2353" dirty="0">
                <a:solidFill>
                  <a:srgbClr val="FFFFFF"/>
                </a:solidFill>
                <a:latin typeface="Segoe UI"/>
              </a:rPr>
              <a:t>chart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ADA7E85-84D2-934E-B3E1-6F7502E66489}"/>
              </a:ext>
            </a:extLst>
          </p:cNvPr>
          <p:cNvSpPr/>
          <p:nvPr/>
        </p:nvSpPr>
        <p:spPr bwMode="auto">
          <a:xfrm>
            <a:off x="7933360" y="4163448"/>
            <a:ext cx="3585699" cy="1912373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85" tIns="143428" rIns="179285" bIns="1434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410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353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95E4A62-40BD-9649-9EDB-F7559806651F}"/>
              </a:ext>
            </a:extLst>
          </p:cNvPr>
          <p:cNvSpPr/>
          <p:nvPr/>
        </p:nvSpPr>
        <p:spPr bwMode="auto">
          <a:xfrm>
            <a:off x="8090234" y="4637165"/>
            <a:ext cx="3271951" cy="596847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79285" tIns="143428" rIns="179285" bIns="1434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410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353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3EA454B-32B0-0648-8EA9-7E7A32C7E73C}"/>
              </a:ext>
            </a:extLst>
          </p:cNvPr>
          <p:cNvSpPr txBox="1"/>
          <p:nvPr/>
        </p:nvSpPr>
        <p:spPr>
          <a:xfrm>
            <a:off x="7933361" y="4062730"/>
            <a:ext cx="1726932" cy="615516"/>
          </a:xfrm>
          <a:prstGeom prst="rect">
            <a:avLst/>
          </a:prstGeom>
          <a:noFill/>
        </p:spPr>
        <p:txBody>
          <a:bodyPr wrap="none" lIns="179285" tIns="143428" rIns="179285" bIns="143428" rtlCol="0">
            <a:spAutoFit/>
          </a:bodyPr>
          <a:lstStyle/>
          <a:p>
            <a:pPr defTabSz="914367">
              <a:lnSpc>
                <a:spcPct val="90000"/>
              </a:lnSpc>
              <a:spcAft>
                <a:spcPts val="588"/>
              </a:spcAft>
            </a:pPr>
            <a:r>
              <a:rPr lang="en-US" sz="2353" dirty="0">
                <a:solidFill>
                  <a:srgbClr val="FFFFFF"/>
                </a:solidFill>
                <a:latin typeface="Segoe UI"/>
              </a:rPr>
              <a:t>worksheet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7E1D3A6-69CA-B448-A193-9C42220CC7AB}"/>
              </a:ext>
            </a:extLst>
          </p:cNvPr>
          <p:cNvSpPr txBox="1"/>
          <p:nvPr/>
        </p:nvSpPr>
        <p:spPr>
          <a:xfrm>
            <a:off x="8114552" y="4642849"/>
            <a:ext cx="1027318" cy="615516"/>
          </a:xfrm>
          <a:prstGeom prst="rect">
            <a:avLst/>
          </a:prstGeom>
          <a:noFill/>
        </p:spPr>
        <p:txBody>
          <a:bodyPr wrap="none" lIns="179285" tIns="143428" rIns="179285" bIns="143428" rtlCol="0">
            <a:spAutoFit/>
          </a:bodyPr>
          <a:lstStyle/>
          <a:p>
            <a:pPr defTabSz="914367">
              <a:lnSpc>
                <a:spcPct val="90000"/>
              </a:lnSpc>
              <a:spcAft>
                <a:spcPts val="588"/>
              </a:spcAft>
            </a:pPr>
            <a:r>
              <a:rPr lang="en-US" sz="2353" dirty="0">
                <a:solidFill>
                  <a:srgbClr val="FFFFFF"/>
                </a:solidFill>
                <a:latin typeface="Segoe UI"/>
              </a:rPr>
              <a:t>table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61F8F55-1FF9-794D-86EC-F555C9CE190C}"/>
              </a:ext>
            </a:extLst>
          </p:cNvPr>
          <p:cNvSpPr/>
          <p:nvPr/>
        </p:nvSpPr>
        <p:spPr bwMode="auto">
          <a:xfrm>
            <a:off x="8090234" y="5294543"/>
            <a:ext cx="3271951" cy="596847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79285" tIns="143428" rIns="179285" bIns="1434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410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353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02EEA9F-2F49-A148-A8CD-99DC53EEE183}"/>
              </a:ext>
            </a:extLst>
          </p:cNvPr>
          <p:cNvSpPr txBox="1"/>
          <p:nvPr/>
        </p:nvSpPr>
        <p:spPr>
          <a:xfrm>
            <a:off x="8114551" y="5300227"/>
            <a:ext cx="1042451" cy="615516"/>
          </a:xfrm>
          <a:prstGeom prst="rect">
            <a:avLst/>
          </a:prstGeom>
          <a:noFill/>
        </p:spPr>
        <p:txBody>
          <a:bodyPr wrap="none" lIns="179285" tIns="143428" rIns="179285" bIns="143428" rtlCol="0">
            <a:spAutoFit/>
          </a:bodyPr>
          <a:lstStyle/>
          <a:p>
            <a:pPr defTabSz="914367">
              <a:lnSpc>
                <a:spcPct val="90000"/>
              </a:lnSpc>
              <a:spcAft>
                <a:spcPts val="588"/>
              </a:spcAft>
            </a:pPr>
            <a:r>
              <a:rPr lang="en-US" sz="2353" dirty="0">
                <a:solidFill>
                  <a:srgbClr val="FFFFFF"/>
                </a:solidFill>
                <a:latin typeface="Segoe UI"/>
              </a:rPr>
              <a:t>chart</a:t>
            </a:r>
          </a:p>
        </p:txBody>
      </p:sp>
    </p:spTree>
    <p:extLst>
      <p:ext uri="{BB962C8B-B14F-4D97-AF65-F5344CB8AC3E}">
        <p14:creationId xmlns:p14="http://schemas.microsoft.com/office/powerpoint/2010/main" val="2870259479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93D0757-0680-49A2-8848-7D301241A3B7}"/>
              </a:ext>
            </a:extLst>
          </p:cNvPr>
          <p:cNvSpPr txBox="1">
            <a:spLocks/>
          </p:cNvSpPr>
          <p:nvPr/>
        </p:nvSpPr>
        <p:spPr>
          <a:xfrm>
            <a:off x="455996" y="1471477"/>
            <a:ext cx="5789098" cy="5429948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>
            <a:spAutoFit/>
          </a:bodyPr>
          <a:lstStyle>
            <a:lvl1pPr marL="0" marR="0" indent="0" algn="l" defTabSz="932742" rtl="0" eaLnBrk="1" fontAlgn="auto" latinLnBrk="0" hangingPunct="1">
              <a:lnSpc>
                <a:spcPts val="24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2000" b="0" i="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marR="0" indent="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28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457200" marR="0" indent="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24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685800" marR="0" indent="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22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914400" marR="0" indent="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22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  <a:lvl6pPr marL="2565040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1412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7783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4155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67">
              <a:lnSpc>
                <a:spcPct val="90000"/>
              </a:lnSpc>
              <a:spcBef>
                <a:spcPts val="588"/>
              </a:spcBef>
            </a:pPr>
            <a:r>
              <a:rPr lang="en-US" sz="1961" b="1" dirty="0">
                <a:solidFill>
                  <a:srgbClr val="D83B01"/>
                </a:solidFill>
                <a:latin typeface="Segoe UI Semibold"/>
              </a:rPr>
              <a:t>Ranges</a:t>
            </a:r>
          </a:p>
          <a:p>
            <a:pPr defTabSz="914367">
              <a:lnSpc>
                <a:spcPct val="90000"/>
              </a:lnSpc>
              <a:spcBef>
                <a:spcPts val="588"/>
              </a:spcBef>
            </a:pPr>
            <a:r>
              <a:rPr lang="en-US" sz="1568" dirty="0">
                <a:solidFill>
                  <a:srgbClr val="2F2F2F"/>
                </a:solidFill>
                <a:latin typeface="Segoe UI Semibold"/>
              </a:rPr>
              <a:t>A range represents a set of one or more contiguous cells such as a cell, a row, a column, block of cells, etc.</a:t>
            </a:r>
          </a:p>
          <a:p>
            <a:pPr defTabSz="914367">
              <a:lnSpc>
                <a:spcPct val="90000"/>
              </a:lnSpc>
              <a:spcBef>
                <a:spcPts val="588"/>
              </a:spcBef>
            </a:pPr>
            <a:r>
              <a:rPr lang="en-US" sz="1568" dirty="0">
                <a:solidFill>
                  <a:srgbClr val="2F2F2F"/>
                </a:solidFill>
                <a:latin typeface="Segoe UI"/>
              </a:rPr>
              <a:t>You can get a range object with </a:t>
            </a:r>
            <a:r>
              <a:rPr lang="en-US" sz="1568" dirty="0" err="1">
                <a:solidFill>
                  <a:srgbClr val="2F2F2F"/>
                </a:solidFill>
                <a:latin typeface="Segoe UI"/>
              </a:rPr>
              <a:t>Office.js</a:t>
            </a:r>
            <a:r>
              <a:rPr lang="en-US" sz="1568" dirty="0">
                <a:solidFill>
                  <a:srgbClr val="2F2F2F"/>
                </a:solidFill>
                <a:latin typeface="Segoe UI"/>
              </a:rPr>
              <a:t> using a worksheet and address (ex: “A1:D4” represents a range from </a:t>
            </a:r>
            <a:r>
              <a:rPr lang="en-US" sz="1568" dirty="0" err="1">
                <a:solidFill>
                  <a:srgbClr val="2F2F2F"/>
                </a:solidFill>
                <a:latin typeface="Segoe UI"/>
              </a:rPr>
              <a:t>topLeft</a:t>
            </a:r>
            <a:r>
              <a:rPr lang="en-US" sz="1568" dirty="0">
                <a:solidFill>
                  <a:srgbClr val="2F2F2F"/>
                </a:solidFill>
                <a:latin typeface="Segoe UI"/>
              </a:rPr>
              <a:t> to </a:t>
            </a:r>
            <a:r>
              <a:rPr lang="en-US" sz="1568" dirty="0" err="1">
                <a:solidFill>
                  <a:srgbClr val="2F2F2F"/>
                </a:solidFill>
                <a:latin typeface="Segoe UI"/>
              </a:rPr>
              <a:t>bottomRight</a:t>
            </a:r>
            <a:r>
              <a:rPr lang="en-US" sz="1568" dirty="0">
                <a:solidFill>
                  <a:srgbClr val="2F2F2F"/>
                </a:solidFill>
                <a:latin typeface="Segoe UI"/>
              </a:rPr>
              <a:t> cells)</a:t>
            </a:r>
          </a:p>
          <a:p>
            <a:pPr defTabSz="914367">
              <a:lnSpc>
                <a:spcPct val="90000"/>
              </a:lnSpc>
              <a:spcBef>
                <a:spcPts val="588"/>
              </a:spcBef>
            </a:pPr>
            <a:endParaRPr lang="en-US" sz="1568" dirty="0">
              <a:solidFill>
                <a:srgbClr val="2F2F2F"/>
              </a:solidFill>
              <a:latin typeface="Segoe UI Semibold"/>
            </a:endParaRPr>
          </a:p>
          <a:p>
            <a:pPr defTabSz="914367">
              <a:lnSpc>
                <a:spcPct val="90000"/>
              </a:lnSpc>
              <a:spcBef>
                <a:spcPts val="588"/>
              </a:spcBef>
            </a:pPr>
            <a:r>
              <a:rPr lang="en-US" sz="1961" b="1" dirty="0">
                <a:solidFill>
                  <a:srgbClr val="D83B01"/>
                </a:solidFill>
                <a:latin typeface="Segoe UI Semibold"/>
              </a:rPr>
              <a:t>Tables</a:t>
            </a:r>
          </a:p>
          <a:p>
            <a:pPr defTabSz="914367">
              <a:lnSpc>
                <a:spcPct val="90000"/>
              </a:lnSpc>
              <a:spcBef>
                <a:spcPts val="588"/>
              </a:spcBef>
            </a:pPr>
            <a:r>
              <a:rPr lang="en-US" sz="1568" dirty="0">
                <a:solidFill>
                  <a:srgbClr val="2F2F2F"/>
                </a:solidFill>
                <a:latin typeface="Segoe UI"/>
              </a:rPr>
              <a:t>A table is established based on a range of data.</a:t>
            </a:r>
          </a:p>
          <a:p>
            <a:pPr defTabSz="914367">
              <a:lnSpc>
                <a:spcPct val="90000"/>
              </a:lnSpc>
              <a:spcBef>
                <a:spcPts val="588"/>
              </a:spcBef>
            </a:pPr>
            <a:r>
              <a:rPr lang="en-US" sz="1568" dirty="0">
                <a:solidFill>
                  <a:srgbClr val="2F2F2F"/>
                </a:solidFill>
                <a:latin typeface="Segoe UI Semibold"/>
              </a:rPr>
              <a:t>The </a:t>
            </a:r>
            <a:r>
              <a:rPr lang="en-US" sz="1568" dirty="0" err="1">
                <a:solidFill>
                  <a:srgbClr val="2F2F2F"/>
                </a:solidFill>
                <a:latin typeface="Segoe UI Semibold"/>
              </a:rPr>
              <a:t>tables.add</a:t>
            </a:r>
            <a:r>
              <a:rPr lang="en-US" sz="1568" dirty="0">
                <a:solidFill>
                  <a:srgbClr val="2F2F2F"/>
                </a:solidFill>
                <a:latin typeface="Segoe UI Semibold"/>
              </a:rPr>
              <a:t> function accepts a data range with a flag to indicate if the table has headers or not.</a:t>
            </a:r>
          </a:p>
          <a:p>
            <a:pPr defTabSz="914367">
              <a:lnSpc>
                <a:spcPct val="90000"/>
              </a:lnSpc>
              <a:spcBef>
                <a:spcPts val="588"/>
              </a:spcBef>
            </a:pPr>
            <a:r>
              <a:rPr lang="en-US" sz="1568" dirty="0">
                <a:solidFill>
                  <a:srgbClr val="2F2F2F"/>
                </a:solidFill>
                <a:latin typeface="Segoe UI Semibold"/>
              </a:rPr>
              <a:t>Existing tables can be retrieved by name/id or iterated through.</a:t>
            </a:r>
          </a:p>
          <a:p>
            <a:pPr defTabSz="914367">
              <a:lnSpc>
                <a:spcPct val="90000"/>
              </a:lnSpc>
              <a:spcBef>
                <a:spcPts val="588"/>
              </a:spcBef>
            </a:pPr>
            <a:r>
              <a:rPr lang="en-US" sz="1568" dirty="0">
                <a:solidFill>
                  <a:srgbClr val="2F2F2F"/>
                </a:solidFill>
                <a:latin typeface="Segoe UI Semibold"/>
              </a:rPr>
              <a:t>After the table is added, headers and table rows can be added using 2D arrays.</a:t>
            </a:r>
          </a:p>
          <a:p>
            <a:pPr defTabSz="914367">
              <a:lnSpc>
                <a:spcPct val="90000"/>
              </a:lnSpc>
              <a:spcBef>
                <a:spcPts val="588"/>
              </a:spcBef>
            </a:pPr>
            <a:endParaRPr lang="en-US" sz="1568" dirty="0">
              <a:solidFill>
                <a:srgbClr val="2F2F2F"/>
              </a:solidFill>
              <a:latin typeface="Segoe UI Semibold"/>
            </a:endParaRPr>
          </a:p>
          <a:p>
            <a:pPr defTabSz="914367">
              <a:lnSpc>
                <a:spcPct val="90000"/>
              </a:lnSpc>
              <a:spcBef>
                <a:spcPts val="588"/>
              </a:spcBef>
            </a:pPr>
            <a:r>
              <a:rPr lang="en-US" sz="1961" b="1" dirty="0">
                <a:solidFill>
                  <a:srgbClr val="D83B01"/>
                </a:solidFill>
                <a:latin typeface="Segoe UI Semibold"/>
              </a:rPr>
              <a:t>Headers</a:t>
            </a:r>
          </a:p>
          <a:p>
            <a:pPr defTabSz="914367">
              <a:lnSpc>
                <a:spcPct val="90000"/>
              </a:lnSpc>
              <a:spcBef>
                <a:spcPts val="588"/>
              </a:spcBef>
            </a:pPr>
            <a:r>
              <a:rPr lang="en-US" sz="1568" dirty="0">
                <a:solidFill>
                  <a:srgbClr val="2F2F2F"/>
                </a:solidFill>
                <a:latin typeface="Segoe UI Semibold"/>
              </a:rPr>
              <a:t>A table created with a header flag will use the first row in the data range for its headers.</a:t>
            </a:r>
          </a:p>
          <a:p>
            <a:pPr defTabSz="914367">
              <a:lnSpc>
                <a:spcPct val="90000"/>
              </a:lnSpc>
              <a:spcBef>
                <a:spcPts val="588"/>
              </a:spcBef>
            </a:pPr>
            <a:r>
              <a:rPr lang="en-US" sz="1568" dirty="0">
                <a:solidFill>
                  <a:srgbClr val="2F2F2F"/>
                </a:solidFill>
                <a:latin typeface="Segoe UI Semibold"/>
              </a:rPr>
              <a:t>You can also set header values using the </a:t>
            </a:r>
            <a:r>
              <a:rPr lang="en-US" sz="1568" dirty="0" err="1">
                <a:solidFill>
                  <a:srgbClr val="2F2F2F"/>
                </a:solidFill>
                <a:latin typeface="Segoe UI Semibold"/>
              </a:rPr>
              <a:t>getHeaderRowRange</a:t>
            </a:r>
            <a:r>
              <a:rPr lang="en-US" sz="1568" dirty="0">
                <a:solidFill>
                  <a:srgbClr val="2F2F2F"/>
                </a:solidFill>
                <a:latin typeface="Segoe UI Semibold"/>
              </a:rPr>
              <a:t>().values property with a 2D array.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DFFC4D-D2E6-46BF-8DD2-F7E2619BC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Tables and headers</a:t>
            </a:r>
          </a:p>
        </p:txBody>
      </p:sp>
      <p:pic>
        <p:nvPicPr>
          <p:cNvPr id="4" name="Picture 3" descr="Screen shot of a table in Excel.">
            <a:extLst>
              <a:ext uri="{FF2B5EF4-FFF2-40B4-BE49-F238E27FC236}">
                <a16:creationId xmlns:a16="http://schemas.microsoft.com/office/drawing/2014/main" id="{0549D5CF-D976-FB43-860C-F21024DB40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6738" y="1471477"/>
            <a:ext cx="5315726" cy="3699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741800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4762BBD-3EC9-462C-B191-7ED2D17219BC}"/>
              </a:ext>
            </a:extLst>
          </p:cNvPr>
          <p:cNvSpPr/>
          <p:nvPr/>
        </p:nvSpPr>
        <p:spPr bwMode="auto">
          <a:xfrm>
            <a:off x="1" y="1434767"/>
            <a:ext cx="12192000" cy="5422747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85" tIns="143428" rIns="179285" bIns="1434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410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353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Tables and headers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313749" y="1605365"/>
            <a:ext cx="11560225" cy="4579200"/>
          </a:xfrm>
          <a:ln>
            <a:noFill/>
          </a:ln>
        </p:spPr>
        <p:txBody>
          <a:bodyPr vert="horz" wrap="square" lIns="89642" tIns="89642" rIns="89642" bIns="89642" rtlCol="0">
            <a:spAutoFit/>
          </a:bodyPr>
          <a:lstStyle/>
          <a:p>
            <a:pPr>
              <a:lnSpc>
                <a:spcPct val="80000"/>
              </a:lnSpc>
              <a:spcBef>
                <a:spcPts val="294"/>
              </a:spcBef>
            </a:pPr>
            <a:r>
              <a:rPr lang="en-US" sz="1961" b="0" dirty="0">
                <a:solidFill>
                  <a:srgbClr val="0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Get range from worksheet</a:t>
            </a:r>
            <a:endParaRPr lang="en-US" sz="1961" b="0" dirty="0">
              <a:solidFill>
                <a:srgbClr val="0101FD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80000"/>
              </a:lnSpc>
              <a:spcBef>
                <a:spcPts val="294"/>
              </a:spcBef>
            </a:pPr>
            <a:r>
              <a:rPr lang="en-US" sz="1961" b="0" dirty="0" err="1">
                <a:solidFill>
                  <a:srgbClr val="0101FD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sz="1961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961" b="0" dirty="0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range</a:t>
            </a:r>
            <a:r>
              <a:rPr lang="en-US" sz="1961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1961" b="0" dirty="0" err="1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currWorksheet</a:t>
            </a:r>
            <a:r>
              <a:rPr lang="en-US" sz="1961" b="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961" b="0" dirty="0" err="1">
                <a:solidFill>
                  <a:srgbClr val="795E2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getRange</a:t>
            </a:r>
            <a:r>
              <a:rPr lang="en-US" sz="1961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961" b="0" dirty="0">
                <a:solidFill>
                  <a:srgbClr val="A31515"/>
                </a:solidFill>
                <a:latin typeface="Consolas" panose="020B0609020204030204" pitchFamily="49" charset="0"/>
                <a:ea typeface="Menlo" panose="020B0609030804020204" pitchFamily="49" charset="0"/>
                <a:cs typeface="Consolas" panose="020B0609020204030204" pitchFamily="49" charset="0"/>
              </a:rPr>
              <a:t>'</a:t>
            </a:r>
            <a:r>
              <a:rPr lang="en-US" sz="1961" b="0" dirty="0">
                <a:solidFill>
                  <a:srgbClr val="A3151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A1:D1</a:t>
            </a:r>
            <a:r>
              <a:rPr lang="en-US" sz="1961" b="0" dirty="0">
                <a:solidFill>
                  <a:srgbClr val="A31515"/>
                </a:solidFill>
                <a:latin typeface="Consolas" panose="020B0609020204030204" pitchFamily="49" charset="0"/>
                <a:ea typeface="Menlo" panose="020B0609030804020204" pitchFamily="49" charset="0"/>
                <a:cs typeface="Consolas" panose="020B0609020204030204" pitchFamily="49" charset="0"/>
              </a:rPr>
              <a:t>'</a:t>
            </a:r>
            <a:r>
              <a:rPr lang="en-US" sz="1961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>
              <a:lnSpc>
                <a:spcPct val="80000"/>
              </a:lnSpc>
              <a:spcBef>
                <a:spcPts val="294"/>
              </a:spcBef>
            </a:pPr>
            <a:endParaRPr lang="en-US" sz="1961" b="0" dirty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80000"/>
              </a:lnSpc>
              <a:spcBef>
                <a:spcPts val="294"/>
              </a:spcBef>
            </a:pPr>
            <a:r>
              <a:rPr lang="en-US" sz="1961" b="0" dirty="0">
                <a:solidFill>
                  <a:srgbClr val="0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Insert table into current worksheet</a:t>
            </a:r>
          </a:p>
          <a:p>
            <a:pPr>
              <a:lnSpc>
                <a:spcPct val="80000"/>
              </a:lnSpc>
              <a:spcBef>
                <a:spcPts val="294"/>
              </a:spcBef>
            </a:pPr>
            <a:r>
              <a:rPr lang="en-US" sz="1961" b="0" dirty="0" err="1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sz="1961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961" b="0" dirty="0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table</a:t>
            </a:r>
            <a:r>
              <a:rPr lang="en-US" sz="1961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1961" b="0" dirty="0" err="1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currWorksheet</a:t>
            </a:r>
            <a:r>
              <a:rPr lang="en-US" sz="1961" b="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961" b="0" dirty="0" err="1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tables</a:t>
            </a:r>
            <a:r>
              <a:rPr lang="en-US" sz="1961" b="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961" b="0" dirty="0" err="1">
                <a:solidFill>
                  <a:srgbClr val="795E2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add</a:t>
            </a:r>
            <a:r>
              <a:rPr lang="en-US" sz="1961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961" b="0" dirty="0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range</a:t>
            </a:r>
            <a:r>
              <a:rPr lang="en-US" sz="1961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961" b="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  <a:r>
              <a:rPr lang="en-US" sz="1961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r>
              <a:rPr lang="en-US" sz="1961" b="0" dirty="0" err="1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table</a:t>
            </a:r>
            <a:r>
              <a:rPr lang="en-US" sz="1961" b="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961" b="0" dirty="0" err="1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name</a:t>
            </a:r>
            <a:r>
              <a:rPr lang="en-US" sz="1961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1961" b="0" dirty="0">
                <a:solidFill>
                  <a:srgbClr val="A3151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sz="1961" b="0" dirty="0" err="1">
                <a:solidFill>
                  <a:srgbClr val="A3151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ExpensesTable</a:t>
            </a:r>
            <a:r>
              <a:rPr lang="en-US" sz="1961" b="0" dirty="0">
                <a:solidFill>
                  <a:srgbClr val="A3151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sz="1961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>
              <a:lnSpc>
                <a:spcPct val="80000"/>
              </a:lnSpc>
              <a:spcBef>
                <a:spcPts val="294"/>
              </a:spcBef>
            </a:pPr>
            <a:endParaRPr lang="en-US" sz="1961" b="0" dirty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80000"/>
              </a:lnSpc>
              <a:spcBef>
                <a:spcPts val="294"/>
              </a:spcBef>
            </a:pPr>
            <a:r>
              <a:rPr lang="en-US" sz="1961" b="0" dirty="0">
                <a:solidFill>
                  <a:srgbClr val="0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Get table by name (can also be performed on worksheet)</a:t>
            </a:r>
            <a:endParaRPr lang="en-US" sz="1961" b="0" dirty="0">
              <a:solidFill>
                <a:srgbClr val="0101FD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80000"/>
              </a:lnSpc>
              <a:spcBef>
                <a:spcPts val="294"/>
              </a:spcBef>
            </a:pPr>
            <a:r>
              <a:rPr lang="en-US" sz="1961" b="0" dirty="0" err="1">
                <a:solidFill>
                  <a:srgbClr val="0101FD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sz="1961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961" b="0" dirty="0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table</a:t>
            </a:r>
            <a:r>
              <a:rPr lang="en-US" sz="1961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1961" b="0" dirty="0" err="1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workbook</a:t>
            </a:r>
            <a:r>
              <a:rPr lang="en-US" sz="1961" b="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961" b="0" dirty="0" err="1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tables</a:t>
            </a:r>
            <a:r>
              <a:rPr lang="en-US" sz="1961" b="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961" b="0" dirty="0" err="1">
                <a:solidFill>
                  <a:srgbClr val="795E2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getItem</a:t>
            </a:r>
            <a:r>
              <a:rPr lang="en-US" sz="1961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961" b="0" dirty="0">
                <a:solidFill>
                  <a:srgbClr val="A3151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sz="1961" b="0" dirty="0" err="1">
                <a:solidFill>
                  <a:srgbClr val="A3151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ExpensesTable</a:t>
            </a:r>
            <a:r>
              <a:rPr lang="en-US" sz="1961" b="0" dirty="0">
                <a:solidFill>
                  <a:srgbClr val="A3151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sz="1961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>
              <a:lnSpc>
                <a:spcPct val="80000"/>
              </a:lnSpc>
              <a:spcBef>
                <a:spcPts val="294"/>
              </a:spcBef>
            </a:pPr>
            <a:endParaRPr lang="en-US" sz="1961" b="0" dirty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80000"/>
              </a:lnSpc>
              <a:spcBef>
                <a:spcPts val="294"/>
              </a:spcBef>
            </a:pPr>
            <a:r>
              <a:rPr lang="en-US" sz="1961" b="0" dirty="0">
                <a:solidFill>
                  <a:srgbClr val="0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Add header row to table</a:t>
            </a:r>
            <a:endParaRPr lang="en-US" sz="1961" b="0" dirty="0">
              <a:solidFill>
                <a:srgbClr val="0101FD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961" b="0" dirty="0" err="1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table</a:t>
            </a:r>
            <a:r>
              <a:rPr lang="en-US" sz="1961" b="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961" b="0" dirty="0" err="1">
                <a:solidFill>
                  <a:srgbClr val="795E2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getHeaderRowRange</a:t>
            </a:r>
            <a:r>
              <a:rPr lang="en-US" sz="1961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().</a:t>
            </a:r>
            <a:r>
              <a:rPr lang="en-US" sz="1961" b="0" dirty="0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values</a:t>
            </a:r>
            <a:r>
              <a:rPr lang="en-US" sz="1961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[[</a:t>
            </a:r>
            <a:r>
              <a:rPr lang="en-US" sz="1961" b="0" dirty="0">
                <a:solidFill>
                  <a:srgbClr val="A3151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"Date"</a:t>
            </a:r>
            <a:r>
              <a:rPr lang="en-US" sz="1961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961" b="0" dirty="0">
                <a:solidFill>
                  <a:srgbClr val="A3151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"Merchant"</a:t>
            </a:r>
            <a:r>
              <a:rPr lang="en-US" sz="1961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961" b="0" dirty="0">
                <a:solidFill>
                  <a:srgbClr val="A3151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"Category"</a:t>
            </a:r>
            <a:r>
              <a:rPr lang="en-US" sz="1961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961" b="0" dirty="0">
                <a:solidFill>
                  <a:srgbClr val="A3151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"Amount"</a:t>
            </a:r>
            <a:r>
              <a:rPr lang="en-US" sz="1961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]];</a:t>
            </a:r>
          </a:p>
          <a:p>
            <a:endParaRPr lang="en-US" sz="1961" b="0" dirty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80000"/>
              </a:lnSpc>
              <a:spcBef>
                <a:spcPts val="294"/>
              </a:spcBef>
            </a:pPr>
            <a:r>
              <a:rPr lang="en-US" sz="1961" b="0" dirty="0">
                <a:solidFill>
                  <a:srgbClr val="0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Freeze header row where 1 is the count of rows at top to freeze (0 to unfreeze)</a:t>
            </a:r>
            <a:endParaRPr lang="en-US" sz="1961" b="0" dirty="0">
              <a:solidFill>
                <a:srgbClr val="0101FD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961" b="0" dirty="0" err="1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currWorksheet.freezePanes.</a:t>
            </a:r>
            <a:r>
              <a:rPr lang="en-US" sz="1961" b="0" dirty="0" err="1">
                <a:solidFill>
                  <a:srgbClr val="795E2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freezeRows</a:t>
            </a:r>
            <a:r>
              <a:rPr lang="en-US" sz="1961" b="0" dirty="0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961" b="0" dirty="0">
                <a:solidFill>
                  <a:srgbClr val="09885A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1961" b="0" dirty="0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105891405"/>
      </p:ext>
    </p:extLst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93D0757-0680-49A2-8848-7D301241A3B7}"/>
              </a:ext>
            </a:extLst>
          </p:cNvPr>
          <p:cNvSpPr txBox="1">
            <a:spLocks/>
          </p:cNvSpPr>
          <p:nvPr/>
        </p:nvSpPr>
        <p:spPr>
          <a:xfrm>
            <a:off x="455996" y="1471478"/>
            <a:ext cx="5789098" cy="3460801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>
            <a:spAutoFit/>
          </a:bodyPr>
          <a:lstStyle>
            <a:lvl1pPr marL="0" marR="0" indent="0" algn="l" defTabSz="932742" rtl="0" eaLnBrk="1" fontAlgn="auto" latinLnBrk="0" hangingPunct="1">
              <a:lnSpc>
                <a:spcPts val="24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2000" b="0" i="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marR="0" indent="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28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457200" marR="0" indent="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24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685800" marR="0" indent="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22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914400" marR="0" indent="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22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  <a:lvl6pPr marL="2565040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1412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7783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4155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67">
              <a:lnSpc>
                <a:spcPct val="90000"/>
              </a:lnSpc>
              <a:spcBef>
                <a:spcPts val="588"/>
              </a:spcBef>
            </a:pPr>
            <a:r>
              <a:rPr lang="en-US" sz="1961" b="1" dirty="0">
                <a:solidFill>
                  <a:srgbClr val="D83B01"/>
                </a:solidFill>
                <a:latin typeface="Segoe UI Semibold"/>
              </a:rPr>
              <a:t>Filtering</a:t>
            </a:r>
          </a:p>
          <a:p>
            <a:pPr defTabSz="914367">
              <a:lnSpc>
                <a:spcPct val="90000"/>
              </a:lnSpc>
              <a:spcBef>
                <a:spcPts val="588"/>
              </a:spcBef>
            </a:pPr>
            <a:r>
              <a:rPr lang="en-US" sz="1568" dirty="0">
                <a:solidFill>
                  <a:srgbClr val="2F2F2F"/>
                </a:solidFill>
                <a:latin typeface="Segoe UI Semibold"/>
              </a:rPr>
              <a:t>Any column of a table can be filtered using </a:t>
            </a:r>
            <a:r>
              <a:rPr lang="en-US" sz="1568" dirty="0" err="1">
                <a:solidFill>
                  <a:srgbClr val="2F2F2F"/>
                </a:solidFill>
                <a:latin typeface="Segoe UI Semibold"/>
              </a:rPr>
              <a:t>Office.js</a:t>
            </a:r>
            <a:r>
              <a:rPr lang="en-US" sz="1568" dirty="0">
                <a:solidFill>
                  <a:srgbClr val="2F2F2F"/>
                </a:solidFill>
                <a:latin typeface="Segoe UI Semibold"/>
              </a:rPr>
              <a:t>.</a:t>
            </a:r>
          </a:p>
          <a:p>
            <a:pPr defTabSz="914367">
              <a:lnSpc>
                <a:spcPct val="90000"/>
              </a:lnSpc>
              <a:spcBef>
                <a:spcPts val="588"/>
              </a:spcBef>
            </a:pPr>
            <a:r>
              <a:rPr lang="en-US" sz="1568" dirty="0">
                <a:solidFill>
                  <a:srgbClr val="2F2F2F"/>
                </a:solidFill>
                <a:latin typeface="Segoe UI Semibold"/>
              </a:rPr>
              <a:t>Filter a column by getting the column and using the </a:t>
            </a:r>
            <a:r>
              <a:rPr lang="en-US" sz="1568" dirty="0" err="1">
                <a:solidFill>
                  <a:srgbClr val="2F2F2F"/>
                </a:solidFill>
                <a:latin typeface="Segoe UI Semibold"/>
              </a:rPr>
              <a:t>applyValuesFilter</a:t>
            </a:r>
            <a:r>
              <a:rPr lang="en-US" sz="1568" dirty="0">
                <a:solidFill>
                  <a:srgbClr val="2F2F2F"/>
                </a:solidFill>
                <a:latin typeface="Segoe UI Semibold"/>
              </a:rPr>
              <a:t> function on its filter property.</a:t>
            </a:r>
          </a:p>
          <a:p>
            <a:pPr defTabSz="914367">
              <a:lnSpc>
                <a:spcPct val="90000"/>
              </a:lnSpc>
              <a:spcBef>
                <a:spcPts val="588"/>
              </a:spcBef>
            </a:pPr>
            <a:r>
              <a:rPr lang="en-US" sz="1568" dirty="0">
                <a:solidFill>
                  <a:srgbClr val="2F2F2F"/>
                </a:solidFill>
                <a:latin typeface="Segoe UI Semibold"/>
              </a:rPr>
              <a:t>You can also programmatically re-apply filters and clear filters on a table using the table functions </a:t>
            </a:r>
            <a:r>
              <a:rPr lang="en-US" sz="1568" dirty="0" err="1">
                <a:solidFill>
                  <a:srgbClr val="2F2F2F"/>
                </a:solidFill>
                <a:latin typeface="Segoe UI Semibold"/>
              </a:rPr>
              <a:t>reapplyFilters</a:t>
            </a:r>
            <a:r>
              <a:rPr lang="en-US" sz="1568" dirty="0">
                <a:solidFill>
                  <a:srgbClr val="2F2F2F"/>
                </a:solidFill>
                <a:latin typeface="Segoe UI Semibold"/>
              </a:rPr>
              <a:t> and </a:t>
            </a:r>
            <a:r>
              <a:rPr lang="en-US" sz="1568" dirty="0" err="1">
                <a:solidFill>
                  <a:srgbClr val="2F2F2F"/>
                </a:solidFill>
                <a:latin typeface="Segoe UI"/>
              </a:rPr>
              <a:t>clearFilters</a:t>
            </a:r>
            <a:r>
              <a:rPr lang="en-US" sz="1568" dirty="0">
                <a:solidFill>
                  <a:srgbClr val="2F2F2F"/>
                </a:solidFill>
                <a:latin typeface="Segoe UI"/>
              </a:rPr>
              <a:t> respectively.</a:t>
            </a:r>
          </a:p>
          <a:p>
            <a:pPr defTabSz="914367">
              <a:lnSpc>
                <a:spcPct val="90000"/>
              </a:lnSpc>
              <a:spcBef>
                <a:spcPts val="588"/>
              </a:spcBef>
            </a:pPr>
            <a:endParaRPr lang="en-US" sz="1568" dirty="0">
              <a:solidFill>
                <a:srgbClr val="2F2F2F"/>
              </a:solidFill>
              <a:latin typeface="Segoe UI Semibold"/>
            </a:endParaRPr>
          </a:p>
          <a:p>
            <a:pPr defTabSz="914367">
              <a:lnSpc>
                <a:spcPct val="90000"/>
              </a:lnSpc>
              <a:spcBef>
                <a:spcPts val="588"/>
              </a:spcBef>
            </a:pPr>
            <a:r>
              <a:rPr lang="en-US" sz="1961" b="1" dirty="0">
                <a:solidFill>
                  <a:srgbClr val="D83B01"/>
                </a:solidFill>
                <a:latin typeface="Segoe UI Semibold"/>
              </a:rPr>
              <a:t>Sorting</a:t>
            </a:r>
          </a:p>
          <a:p>
            <a:pPr defTabSz="914367">
              <a:lnSpc>
                <a:spcPct val="90000"/>
              </a:lnSpc>
              <a:spcBef>
                <a:spcPts val="588"/>
              </a:spcBef>
            </a:pPr>
            <a:r>
              <a:rPr lang="en-US" sz="1568" dirty="0">
                <a:solidFill>
                  <a:srgbClr val="2F2F2F"/>
                </a:solidFill>
                <a:latin typeface="Segoe UI"/>
              </a:rPr>
              <a:t>Table sorting can be applied by passing an array of </a:t>
            </a:r>
            <a:r>
              <a:rPr lang="en-US" sz="1568" dirty="0" err="1">
                <a:solidFill>
                  <a:srgbClr val="2F2F2F"/>
                </a:solidFill>
                <a:latin typeface="Segoe UI"/>
              </a:rPr>
              <a:t>SortFields</a:t>
            </a:r>
            <a:r>
              <a:rPr lang="en-US" sz="1568" dirty="0">
                <a:solidFill>
                  <a:srgbClr val="2F2F2F"/>
                </a:solidFill>
                <a:latin typeface="Segoe UI"/>
              </a:rPr>
              <a:t> to the </a:t>
            </a:r>
            <a:r>
              <a:rPr lang="en-US" sz="1568" dirty="0" err="1">
                <a:solidFill>
                  <a:srgbClr val="2F2F2F"/>
                </a:solidFill>
                <a:latin typeface="Segoe UI"/>
              </a:rPr>
              <a:t>table.sort.apply</a:t>
            </a:r>
            <a:r>
              <a:rPr lang="en-US" sz="1568" dirty="0">
                <a:solidFill>
                  <a:srgbClr val="2F2F2F"/>
                </a:solidFill>
                <a:latin typeface="Segoe UI"/>
              </a:rPr>
              <a:t>() function.</a:t>
            </a:r>
          </a:p>
          <a:p>
            <a:pPr defTabSz="914367">
              <a:lnSpc>
                <a:spcPct val="90000"/>
              </a:lnSpc>
              <a:spcBef>
                <a:spcPts val="588"/>
              </a:spcBef>
            </a:pPr>
            <a:r>
              <a:rPr lang="en-US" sz="1568" dirty="0">
                <a:solidFill>
                  <a:srgbClr val="2F2F2F"/>
                </a:solidFill>
                <a:latin typeface="Segoe UI Semibold"/>
              </a:rPr>
              <a:t>You can re-apply and clear table sorts using </a:t>
            </a:r>
            <a:r>
              <a:rPr lang="en-US" sz="1568" dirty="0" err="1">
                <a:solidFill>
                  <a:srgbClr val="2F2F2F"/>
                </a:solidFill>
                <a:latin typeface="Segoe UI Semibold"/>
              </a:rPr>
              <a:t>table.sort.reapply</a:t>
            </a:r>
            <a:r>
              <a:rPr lang="en-US" sz="1568" dirty="0">
                <a:solidFill>
                  <a:srgbClr val="2F2F2F"/>
                </a:solidFill>
                <a:latin typeface="Segoe UI Semibold"/>
              </a:rPr>
              <a:t>() and </a:t>
            </a:r>
            <a:r>
              <a:rPr lang="en-US" sz="1568" dirty="0" err="1">
                <a:solidFill>
                  <a:srgbClr val="2F2F2F"/>
                </a:solidFill>
                <a:latin typeface="Segoe UI Semibold"/>
              </a:rPr>
              <a:t>table.sort.clear</a:t>
            </a:r>
            <a:r>
              <a:rPr lang="en-US" sz="1568" dirty="0">
                <a:solidFill>
                  <a:srgbClr val="2F2F2F"/>
                </a:solidFill>
                <a:latin typeface="Segoe UI Semibold"/>
              </a:rPr>
              <a:t>() respectively.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DFFC4D-D2E6-46BF-8DD2-F7E2619BC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Filtering and sorting tables</a:t>
            </a:r>
          </a:p>
        </p:txBody>
      </p:sp>
      <p:grpSp>
        <p:nvGrpSpPr>
          <p:cNvPr id="4" name="Group 3" descr="Screen shot of a table in Excel with sorting/filtering menus expanded.">
            <a:extLst>
              <a:ext uri="{FF2B5EF4-FFF2-40B4-BE49-F238E27FC236}">
                <a16:creationId xmlns:a16="http://schemas.microsoft.com/office/drawing/2014/main" id="{33FA015A-5AB5-BC42-9E6C-DE4F1196627B}"/>
              </a:ext>
            </a:extLst>
          </p:cNvPr>
          <p:cNvGrpSpPr/>
          <p:nvPr/>
        </p:nvGrpSpPr>
        <p:grpSpPr>
          <a:xfrm>
            <a:off x="6446737" y="1471477"/>
            <a:ext cx="5315799" cy="3699139"/>
            <a:chOff x="6576007" y="1500487"/>
            <a:chExt cx="5422392" cy="377331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3213B45-58BB-894E-8422-CF95561938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76007" y="1500487"/>
              <a:ext cx="5422392" cy="3773314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F6DED17B-3CD5-8341-AD44-C7FC6ADBE5C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33097" y="1672552"/>
              <a:ext cx="2044220" cy="30183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32338536"/>
      </p:ext>
    </p:extLst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of a chart in Excel">
            <a:extLst>
              <a:ext uri="{FF2B5EF4-FFF2-40B4-BE49-F238E27FC236}">
                <a16:creationId xmlns:a16="http://schemas.microsoft.com/office/drawing/2014/main" id="{EE19E06D-E792-CD46-B1B6-DC7DA77A34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6665" y="1471477"/>
            <a:ext cx="5315799" cy="3699139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93D0757-0680-49A2-8848-7D301241A3B7}"/>
              </a:ext>
            </a:extLst>
          </p:cNvPr>
          <p:cNvSpPr txBox="1">
            <a:spLocks/>
          </p:cNvSpPr>
          <p:nvPr/>
        </p:nvSpPr>
        <p:spPr>
          <a:xfrm>
            <a:off x="455996" y="1471478"/>
            <a:ext cx="5789098" cy="3696718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>
            <a:spAutoFit/>
          </a:bodyPr>
          <a:lstStyle>
            <a:lvl1pPr marL="0" marR="0" indent="0" algn="l" defTabSz="932742" rtl="0" eaLnBrk="1" fontAlgn="auto" latinLnBrk="0" hangingPunct="1">
              <a:lnSpc>
                <a:spcPts val="24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2000" b="0" i="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marR="0" indent="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28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457200" marR="0" indent="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24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685800" marR="0" indent="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22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914400" marR="0" indent="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22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  <a:lvl6pPr marL="2565040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1412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7783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4155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67">
              <a:lnSpc>
                <a:spcPct val="90000"/>
              </a:lnSpc>
              <a:spcBef>
                <a:spcPts val="588"/>
              </a:spcBef>
            </a:pPr>
            <a:r>
              <a:rPr lang="en-US" sz="1961" b="1" dirty="0">
                <a:solidFill>
                  <a:srgbClr val="D83B01"/>
                </a:solidFill>
                <a:latin typeface="Segoe UI Semibold"/>
              </a:rPr>
              <a:t>Charts</a:t>
            </a:r>
          </a:p>
          <a:p>
            <a:pPr defTabSz="914367">
              <a:lnSpc>
                <a:spcPct val="90000"/>
              </a:lnSpc>
              <a:spcBef>
                <a:spcPts val="588"/>
              </a:spcBef>
            </a:pPr>
            <a:r>
              <a:rPr lang="en-US" sz="1568" dirty="0">
                <a:solidFill>
                  <a:srgbClr val="2F2F2F"/>
                </a:solidFill>
                <a:latin typeface="Segoe UI Semibold"/>
              </a:rPr>
              <a:t>Microsoft Excel has become a playground for data manipulation and visualization. So it no surprise that the Excel JavaScript APIs allow developers to add and manipulate charts.</a:t>
            </a:r>
          </a:p>
          <a:p>
            <a:pPr defTabSz="914367">
              <a:lnSpc>
                <a:spcPct val="90000"/>
              </a:lnSpc>
              <a:spcBef>
                <a:spcPts val="588"/>
              </a:spcBef>
            </a:pPr>
            <a:r>
              <a:rPr lang="en-US" sz="1568" dirty="0">
                <a:solidFill>
                  <a:srgbClr val="2F2F2F"/>
                </a:solidFill>
                <a:latin typeface="Segoe UI Semibold"/>
              </a:rPr>
              <a:t>Charts exist within worksheets, but can also be accessed directly from the workbook object.</a:t>
            </a:r>
          </a:p>
          <a:p>
            <a:pPr defTabSz="914367">
              <a:lnSpc>
                <a:spcPct val="90000"/>
              </a:lnSpc>
              <a:spcBef>
                <a:spcPts val="588"/>
              </a:spcBef>
            </a:pPr>
            <a:r>
              <a:rPr lang="en-US" sz="1568" dirty="0">
                <a:solidFill>
                  <a:srgbClr val="2F2F2F"/>
                </a:solidFill>
                <a:latin typeface="Segoe UI Semibold"/>
              </a:rPr>
              <a:t>Charts have a number of complex relational properties that can be used to fine-tune the look of a chart. These include titles, legends, axes, series, labels, format, and much more.</a:t>
            </a:r>
          </a:p>
          <a:p>
            <a:pPr defTabSz="914367">
              <a:lnSpc>
                <a:spcPct val="90000"/>
              </a:lnSpc>
              <a:spcBef>
                <a:spcPts val="588"/>
              </a:spcBef>
            </a:pPr>
            <a:r>
              <a:rPr lang="en-US" sz="1568" dirty="0">
                <a:solidFill>
                  <a:srgbClr val="2F2F2F"/>
                </a:solidFill>
                <a:latin typeface="Segoe UI Semibold"/>
              </a:rPr>
              <a:t>Charts are created based on a data range and are often created in conjunction with tables.</a:t>
            </a:r>
          </a:p>
          <a:p>
            <a:pPr defTabSz="914367">
              <a:lnSpc>
                <a:spcPct val="90000"/>
              </a:lnSpc>
              <a:spcBef>
                <a:spcPts val="588"/>
              </a:spcBef>
            </a:pPr>
            <a:r>
              <a:rPr lang="en-US" sz="1568" dirty="0">
                <a:solidFill>
                  <a:srgbClr val="2F2F2F"/>
                </a:solidFill>
                <a:latin typeface="Segoe UI Semibold"/>
              </a:rPr>
              <a:t>The </a:t>
            </a:r>
            <a:r>
              <a:rPr lang="en-US" sz="1568" dirty="0" err="1">
                <a:solidFill>
                  <a:srgbClr val="2F2F2F"/>
                </a:solidFill>
                <a:latin typeface="Segoe UI Semibold"/>
              </a:rPr>
              <a:t>worksheet.charts.add</a:t>
            </a:r>
            <a:r>
              <a:rPr lang="en-US" sz="1568" dirty="0">
                <a:solidFill>
                  <a:srgbClr val="2F2F2F"/>
                </a:solidFill>
                <a:latin typeface="Segoe UI Semibold"/>
              </a:rPr>
              <a:t> function is used to create a chart, which accepts a chart type (discussed more in the next slide), a data range, and </a:t>
            </a:r>
            <a:r>
              <a:rPr lang="en-US" sz="1568" dirty="0" err="1">
                <a:solidFill>
                  <a:srgbClr val="2F2F2F"/>
                </a:solidFill>
                <a:latin typeface="Segoe UI Semibold"/>
              </a:rPr>
              <a:t>seriesBy</a:t>
            </a:r>
            <a:r>
              <a:rPr lang="en-US" sz="1568" dirty="0">
                <a:solidFill>
                  <a:srgbClr val="2F2F2F"/>
                </a:solidFill>
                <a:latin typeface="Segoe UI Semibold"/>
              </a:rPr>
              <a:t> (possible values include Auto, Scalar, Matrix).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DFFC4D-D2E6-46BF-8DD2-F7E2619BC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Charts</a:t>
            </a:r>
          </a:p>
        </p:txBody>
      </p:sp>
    </p:spTree>
    <p:extLst>
      <p:ext uri="{BB962C8B-B14F-4D97-AF65-F5344CB8AC3E}">
        <p14:creationId xmlns:p14="http://schemas.microsoft.com/office/powerpoint/2010/main" val="2195537645"/>
      </p:ext>
    </p:extLst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4762BBD-3EC9-462C-B191-7ED2D17219BC}"/>
              </a:ext>
            </a:extLst>
          </p:cNvPr>
          <p:cNvSpPr/>
          <p:nvPr/>
        </p:nvSpPr>
        <p:spPr bwMode="auto">
          <a:xfrm>
            <a:off x="1" y="1434767"/>
            <a:ext cx="12192000" cy="5422747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85" tIns="143428" rIns="179285" bIns="1434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410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353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Charts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313749" y="1688753"/>
            <a:ext cx="11560225" cy="5767629"/>
          </a:xfrm>
          <a:ln>
            <a:noFill/>
          </a:ln>
        </p:spPr>
        <p:txBody>
          <a:bodyPr vert="horz" wrap="square" lIns="89642" tIns="89642" rIns="89642" bIns="89642" rtlCol="0">
            <a:spAutoFit/>
          </a:bodyPr>
          <a:lstStyle/>
          <a:p>
            <a:pPr>
              <a:lnSpc>
                <a:spcPct val="80000"/>
              </a:lnSpc>
              <a:spcBef>
                <a:spcPts val="294"/>
              </a:spcBef>
            </a:pPr>
            <a:r>
              <a:rPr lang="en-US" sz="1961" b="0" dirty="0">
                <a:solidFill>
                  <a:srgbClr val="0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Insert a clustered column chart using table data</a:t>
            </a:r>
            <a:endParaRPr lang="en-US" sz="1961" b="0" dirty="0">
              <a:solidFill>
                <a:srgbClr val="0101FD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961" b="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sz="1961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961" b="0" dirty="0" err="1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dataRange</a:t>
            </a:r>
            <a:r>
              <a:rPr lang="en-US" sz="1961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1961" b="0" dirty="0" err="1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table</a:t>
            </a:r>
            <a:r>
              <a:rPr lang="en-US" sz="1961" b="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961" b="0" dirty="0" err="1">
                <a:solidFill>
                  <a:srgbClr val="795E2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getDataBodyRange</a:t>
            </a:r>
            <a:r>
              <a:rPr lang="en-US" sz="1961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lang="en-US" sz="1961" b="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let</a:t>
            </a:r>
            <a:r>
              <a:rPr lang="en-US" sz="1961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961" b="0" dirty="0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chart</a:t>
            </a:r>
            <a:r>
              <a:rPr lang="en-US" sz="1961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1961" b="0" dirty="0" err="1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currWorksheet</a:t>
            </a:r>
            <a:r>
              <a:rPr lang="en-US" sz="1961" b="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961" b="0" dirty="0" err="1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charts</a:t>
            </a:r>
            <a:r>
              <a:rPr lang="en-US" sz="1961" b="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961" b="0" dirty="0" err="1">
                <a:solidFill>
                  <a:srgbClr val="795E2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add</a:t>
            </a:r>
            <a:r>
              <a:rPr lang="en-US" sz="1961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961" b="0" dirty="0">
                <a:solidFill>
                  <a:srgbClr val="A3151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sz="1961" b="0" dirty="0" err="1">
                <a:solidFill>
                  <a:srgbClr val="A3151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ColumnClustered</a:t>
            </a:r>
            <a:r>
              <a:rPr lang="en-US" sz="1961" b="0" dirty="0">
                <a:solidFill>
                  <a:srgbClr val="A3151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sz="1961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961" b="0" dirty="0" err="1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dataRange</a:t>
            </a:r>
            <a:r>
              <a:rPr lang="en-US" sz="1961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961" b="0" dirty="0">
                <a:solidFill>
                  <a:srgbClr val="A3151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"auto"</a:t>
            </a:r>
            <a:r>
              <a:rPr lang="en-US" sz="1961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endParaRPr lang="en-US" sz="1961" b="0" dirty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80000"/>
              </a:lnSpc>
              <a:spcBef>
                <a:spcPts val="294"/>
              </a:spcBef>
            </a:pPr>
            <a:r>
              <a:rPr lang="en-US" sz="1961" b="0" dirty="0">
                <a:solidFill>
                  <a:srgbClr val="0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Get existing chart by name</a:t>
            </a:r>
            <a:endParaRPr lang="en-US" sz="1961" b="0" dirty="0">
              <a:solidFill>
                <a:srgbClr val="0101FD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961" b="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let</a:t>
            </a:r>
            <a:r>
              <a:rPr lang="en-US" sz="1961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961" b="0" dirty="0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chart</a:t>
            </a:r>
            <a:r>
              <a:rPr lang="en-US" sz="1961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1961" b="0" dirty="0" err="1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workbook</a:t>
            </a:r>
            <a:r>
              <a:rPr lang="en-US" sz="1961" b="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961" b="0" dirty="0" err="1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charts</a:t>
            </a:r>
            <a:r>
              <a:rPr lang="en-US" sz="1961" b="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961" b="0" dirty="0" err="1">
                <a:solidFill>
                  <a:srgbClr val="795E2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getItem</a:t>
            </a:r>
            <a:r>
              <a:rPr lang="en-US" sz="1961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961" b="0" dirty="0">
                <a:solidFill>
                  <a:srgbClr val="A3151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"MyChart"</a:t>
            </a:r>
            <a:r>
              <a:rPr lang="en-US" sz="1961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endParaRPr lang="en-US" sz="1961" b="0" dirty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961" b="0" dirty="0">
                <a:solidFill>
                  <a:srgbClr val="0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Modify chart properties such as position, titles, colors, sizes, and more</a:t>
            </a:r>
            <a:endParaRPr lang="en-US" sz="1961" b="0" dirty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961" b="0" dirty="0" err="1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chart</a:t>
            </a:r>
            <a:r>
              <a:rPr lang="en-US" sz="1961" b="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961" b="0" dirty="0" err="1">
                <a:solidFill>
                  <a:srgbClr val="795E2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setPosition</a:t>
            </a:r>
            <a:r>
              <a:rPr lang="en-US" sz="1961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961" b="0" dirty="0">
                <a:solidFill>
                  <a:srgbClr val="A3151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"A15"</a:t>
            </a:r>
            <a:r>
              <a:rPr lang="en-US" sz="1961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961" b="0" dirty="0">
                <a:solidFill>
                  <a:srgbClr val="A3151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"F30"</a:t>
            </a:r>
            <a:r>
              <a:rPr lang="en-US" sz="1961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r>
              <a:rPr lang="en-US" sz="1961" b="0" dirty="0" err="1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chart</a:t>
            </a:r>
            <a:r>
              <a:rPr lang="en-US" sz="1961" b="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961" b="0" dirty="0" err="1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title</a:t>
            </a:r>
            <a:r>
              <a:rPr lang="en-US" sz="1961" b="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961" b="0" dirty="0" err="1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text</a:t>
            </a:r>
            <a:r>
              <a:rPr lang="en-US" sz="1961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1961" b="0" dirty="0">
                <a:solidFill>
                  <a:srgbClr val="A3151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"Expenses"</a:t>
            </a:r>
            <a:r>
              <a:rPr lang="en-US" sz="1961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r>
              <a:rPr lang="en-US" sz="1961" b="0" dirty="0" err="1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chart</a:t>
            </a:r>
            <a:r>
              <a:rPr lang="en-US" sz="1961" b="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961" b="0" dirty="0" err="1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legend</a:t>
            </a:r>
            <a:r>
              <a:rPr lang="en-US" sz="1961" b="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961" b="0" dirty="0" err="1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position</a:t>
            </a:r>
            <a:r>
              <a:rPr lang="en-US" sz="1961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1961" b="0" dirty="0">
                <a:solidFill>
                  <a:srgbClr val="A3151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"right"</a:t>
            </a:r>
            <a:endParaRPr lang="en-US" sz="1961" b="0" dirty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961" b="0" dirty="0" err="1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chart</a:t>
            </a:r>
            <a:r>
              <a:rPr lang="en-US" sz="1961" b="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961" b="0" dirty="0" err="1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legend</a:t>
            </a:r>
            <a:r>
              <a:rPr lang="en-US" sz="1961" b="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961" b="0" dirty="0" err="1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format</a:t>
            </a:r>
            <a:r>
              <a:rPr lang="en-US" sz="1961" b="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961" b="0" dirty="0" err="1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fill</a:t>
            </a:r>
            <a:r>
              <a:rPr lang="en-US" sz="1961" b="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961" b="0" dirty="0" err="1">
                <a:solidFill>
                  <a:srgbClr val="795E2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setSolidColor</a:t>
            </a:r>
            <a:r>
              <a:rPr lang="en-US" sz="1961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961" b="0" dirty="0">
                <a:solidFill>
                  <a:srgbClr val="A3151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"white"</a:t>
            </a:r>
            <a:r>
              <a:rPr lang="en-US" sz="1961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r>
              <a:rPr lang="en-US" sz="1961" b="0" dirty="0" err="1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chart</a:t>
            </a:r>
            <a:r>
              <a:rPr lang="en-US" sz="1961" b="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961" b="0" dirty="0" err="1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dataLabels</a:t>
            </a:r>
            <a:r>
              <a:rPr lang="en-US" sz="1961" b="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961" b="0" dirty="0" err="1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format</a:t>
            </a:r>
            <a:r>
              <a:rPr lang="en-US" sz="1961" b="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961" b="0" dirty="0" err="1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font</a:t>
            </a:r>
            <a:r>
              <a:rPr lang="en-US" sz="1961" b="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961" b="0" dirty="0" err="1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size</a:t>
            </a:r>
            <a:r>
              <a:rPr lang="en-US" sz="1961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1961" b="0" dirty="0">
                <a:solidFill>
                  <a:srgbClr val="09885A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15</a:t>
            </a:r>
            <a:r>
              <a:rPr lang="en-US" sz="1961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r>
              <a:rPr lang="en-US" sz="1961" b="0" dirty="0" err="1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chart</a:t>
            </a:r>
            <a:r>
              <a:rPr lang="en-US" sz="1961" b="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961" b="0" dirty="0" err="1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dataLabels</a:t>
            </a:r>
            <a:r>
              <a:rPr lang="en-US" sz="1961" b="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961" b="0" dirty="0" err="1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format</a:t>
            </a:r>
            <a:r>
              <a:rPr lang="en-US" sz="1961" b="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961" b="0" dirty="0" err="1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font</a:t>
            </a:r>
            <a:r>
              <a:rPr lang="en-US" sz="1961" b="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961" b="0" dirty="0" err="1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color</a:t>
            </a:r>
            <a:r>
              <a:rPr lang="en-US" sz="1961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1961" b="0" dirty="0">
                <a:solidFill>
                  <a:srgbClr val="A3151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"black"</a:t>
            </a:r>
            <a:r>
              <a:rPr lang="en-US" sz="1961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r>
              <a:rPr lang="en-US" sz="1961" b="0" dirty="0" err="1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chart</a:t>
            </a:r>
            <a:r>
              <a:rPr lang="en-US" sz="1961" b="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961" b="0" dirty="0" err="1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series</a:t>
            </a:r>
            <a:r>
              <a:rPr lang="en-US" sz="1961" b="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961" b="0" dirty="0" err="1">
                <a:solidFill>
                  <a:srgbClr val="795E2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getItemAt</a:t>
            </a:r>
            <a:r>
              <a:rPr lang="en-US" sz="1961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961" b="0" dirty="0">
                <a:solidFill>
                  <a:srgbClr val="09885A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n-US" sz="1961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).</a:t>
            </a:r>
            <a:r>
              <a:rPr lang="en-US" sz="1961" b="0" dirty="0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name</a:t>
            </a:r>
            <a:r>
              <a:rPr lang="en-US" sz="1961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1961" b="0" dirty="0">
                <a:solidFill>
                  <a:srgbClr val="A3151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"Value in €"</a:t>
            </a:r>
            <a:r>
              <a:rPr lang="en-US" sz="1961" b="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>
              <a:lnSpc>
                <a:spcPct val="80000"/>
              </a:lnSpc>
              <a:spcBef>
                <a:spcPts val="294"/>
              </a:spcBef>
            </a:pPr>
            <a:endParaRPr lang="en-US" sz="1961" b="0" dirty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80000"/>
              </a:lnSpc>
              <a:spcBef>
                <a:spcPts val="294"/>
              </a:spcBef>
            </a:pPr>
            <a:endParaRPr lang="en-US" sz="1961" b="0" dirty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5166106"/>
      </p:ext>
    </p:extLst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dirty="0"/>
              <a:t>My top 2 tips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dirty="0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468237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A0FEF-E030-49CE-A93A-7FDC4FFC9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000" y="324001"/>
            <a:ext cx="11520000" cy="944999"/>
          </a:xfrm>
        </p:spPr>
        <p:txBody>
          <a:bodyPr>
            <a:normAutofit/>
          </a:bodyPr>
          <a:lstStyle/>
          <a:p>
            <a:r>
              <a:rPr lang="en-AU" dirty="0"/>
              <a:t>Tip#1 The Script Lab Add-in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EF7F06-BF03-407E-8F4F-42DC80645E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000" y="1322962"/>
            <a:ext cx="11520000" cy="5256037"/>
          </a:xfrm>
        </p:spPr>
        <p:txBody>
          <a:bodyPr/>
          <a:lstStyle/>
          <a:p>
            <a:endParaRPr lang="en-AU" dirty="0"/>
          </a:p>
          <a:p>
            <a:endParaRPr lang="en-AU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648124-0D7E-4E24-98A2-C134F23727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7712" y="1374620"/>
            <a:ext cx="7425446" cy="5040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57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A0FEF-E030-49CE-A93A-7FDC4FFC9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000" y="324001"/>
            <a:ext cx="11520000" cy="944999"/>
          </a:xfrm>
        </p:spPr>
        <p:txBody>
          <a:bodyPr>
            <a:normAutofit/>
          </a:bodyPr>
          <a:lstStyle/>
          <a:p>
            <a:r>
              <a:rPr lang="en-AU" dirty="0"/>
              <a:t>Tip#2 Use the Yeoman generator for Office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EF7F06-BF03-407E-8F4F-42DC80645E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000" y="1322962"/>
            <a:ext cx="11520000" cy="5256037"/>
          </a:xfrm>
        </p:spPr>
        <p:txBody>
          <a:bodyPr/>
          <a:lstStyle/>
          <a:p>
            <a:endParaRPr lang="en-AU" dirty="0"/>
          </a:p>
          <a:p>
            <a:endParaRPr lang="en-AU" dirty="0"/>
          </a:p>
        </p:txBody>
      </p:sp>
      <p:pic>
        <p:nvPicPr>
          <p:cNvPr id="2050" name="Picture 2" descr="https://raw.githubusercontent.com/OfficeDev/generator-office/HEAD/src/docs/assets/gettingstarted-slow.gif">
            <a:extLst>
              <a:ext uri="{FF2B5EF4-FFF2-40B4-BE49-F238E27FC236}">
                <a16:creationId xmlns:a16="http://schemas.microsoft.com/office/drawing/2014/main" id="{472D9C80-0A91-4AC9-9BF3-C7FEE091291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2566" y="1627228"/>
            <a:ext cx="7647344" cy="4397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1425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45E15C52-5555-4A0F-BCB6-1A5D60743266}"/>
              </a:ext>
            </a:extLst>
          </p:cNvPr>
          <p:cNvSpPr txBox="1"/>
          <p:nvPr/>
        </p:nvSpPr>
        <p:spPr>
          <a:xfrm>
            <a:off x="336001" y="1407317"/>
            <a:ext cx="6615658" cy="3137061"/>
          </a:xfrm>
          <a:prstGeom prst="rect">
            <a:avLst/>
          </a:prstGeom>
          <a:noFill/>
        </p:spPr>
        <p:txBody>
          <a:bodyPr wrap="square" lIns="179259" tIns="143407" rIns="179259" bIns="143407" rtlCol="0">
            <a:spAutoFit/>
          </a:bodyPr>
          <a:lstStyle/>
          <a:p>
            <a:pPr defTabSz="914192">
              <a:lnSpc>
                <a:spcPct val="114000"/>
              </a:lnSpc>
            </a:pPr>
            <a:r>
              <a:rPr lang="en-AU" sz="2400" b="1" spc="-50" dirty="0">
                <a:solidFill>
                  <a:srgbClr val="1A1A1A"/>
                </a:solidFill>
                <a:latin typeface="Segoe UI (body)"/>
                <a:cs typeface="Segoe UI Semilight" panose="020B0402040204020203" pitchFamily="34" charset="0"/>
                <a:hlinkClick r:id="rId3"/>
              </a:rPr>
              <a:t>https://developer.microsoft.com</a:t>
            </a:r>
            <a:endParaRPr lang="en-AU" sz="2400" b="1" spc="-50" dirty="0">
              <a:solidFill>
                <a:srgbClr val="1A1A1A"/>
              </a:solidFill>
              <a:latin typeface="Segoe UI (body)"/>
              <a:cs typeface="Segoe UI Semilight" panose="020B0402040204020203" pitchFamily="34" charset="0"/>
            </a:endParaRPr>
          </a:p>
          <a:p>
            <a:pPr defTabSz="914192">
              <a:lnSpc>
                <a:spcPct val="114000"/>
              </a:lnSpc>
            </a:pPr>
            <a:endParaRPr lang="en-AU" sz="2000" spc="-50" dirty="0">
              <a:solidFill>
                <a:srgbClr val="1A1A1A"/>
              </a:solidFill>
              <a:latin typeface="Segoe UI (body)"/>
              <a:cs typeface="Segoe UI Semilight" panose="020B0402040204020203" pitchFamily="34" charset="0"/>
            </a:endParaRPr>
          </a:p>
          <a:p>
            <a:pPr marL="342900" indent="-342900" defTabSz="914192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AU" sz="2000" spc="-50" dirty="0">
                <a:solidFill>
                  <a:srgbClr val="1A1A1A"/>
                </a:solidFill>
                <a:latin typeface="Segoe UI (body)"/>
                <a:cs typeface="Segoe UI Semilight" panose="020B0402040204020203" pitchFamily="34" charset="0"/>
              </a:rPr>
              <a:t>Join the Office 365 developer program</a:t>
            </a:r>
          </a:p>
          <a:p>
            <a:pPr marL="342900" indent="-342900" defTabSz="914192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AU" sz="2000" spc="-50" dirty="0">
                <a:solidFill>
                  <a:srgbClr val="1A1A1A"/>
                </a:solidFill>
                <a:latin typeface="Segoe UI (body)"/>
                <a:cs typeface="Segoe UI Semilight" panose="020B0402040204020203" pitchFamily="34" charset="0"/>
              </a:rPr>
              <a:t>Get an Office 365 developer tenant (free for 12 months)</a:t>
            </a:r>
          </a:p>
          <a:p>
            <a:pPr marL="342900" indent="-342900" defTabSz="914192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AU" sz="2000" spc="-50" dirty="0">
                <a:solidFill>
                  <a:srgbClr val="1A1A1A"/>
                </a:solidFill>
                <a:latin typeface="Segoe UI (body)"/>
                <a:cs typeface="Segoe UI Semilight" panose="020B0402040204020203" pitchFamily="34" charset="0"/>
              </a:rPr>
              <a:t>Online training</a:t>
            </a:r>
          </a:p>
          <a:p>
            <a:pPr marL="342900" indent="-342900" defTabSz="914192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AU" sz="2000" spc="-50" dirty="0">
                <a:solidFill>
                  <a:srgbClr val="1A1A1A"/>
                </a:solidFill>
                <a:latin typeface="Segoe UI (body)"/>
                <a:cs typeface="Segoe UI Semilight" panose="020B0402040204020203" pitchFamily="34" charset="0"/>
              </a:rPr>
              <a:t>API documentation</a:t>
            </a:r>
          </a:p>
          <a:p>
            <a:pPr marL="342900" indent="-342900" defTabSz="914192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AU" sz="2000" spc="-50" dirty="0">
                <a:solidFill>
                  <a:srgbClr val="1A1A1A"/>
                </a:solidFill>
                <a:latin typeface="Segoe UI (body)"/>
                <a:cs typeface="Segoe UI Semilight" panose="020B0402040204020203" pitchFamily="34" charset="0"/>
              </a:rPr>
              <a:t>Over 500 code sample projects</a:t>
            </a:r>
          </a:p>
          <a:p>
            <a:pPr defTabSz="914192">
              <a:lnSpc>
                <a:spcPct val="114000"/>
              </a:lnSpc>
            </a:pPr>
            <a:endParaRPr lang="en-AU" sz="2000" spc="-50" dirty="0">
              <a:solidFill>
                <a:srgbClr val="1A1A1A"/>
              </a:solidFill>
              <a:latin typeface="Segoe UI (body)"/>
              <a:cs typeface="Segoe UI Semilight" panose="020B0402040204020203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07383B6-D1CE-414A-A0BB-FF640FEA680A}"/>
              </a:ext>
            </a:extLst>
          </p:cNvPr>
          <p:cNvSpPr txBox="1">
            <a:spLocks/>
          </p:cNvSpPr>
          <p:nvPr/>
        </p:nvSpPr>
        <p:spPr>
          <a:xfrm>
            <a:off x="336000" y="365700"/>
            <a:ext cx="11520000" cy="9449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 spc="-1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pc="-50"/>
              <a:t>Start your journey </a:t>
            </a:r>
            <a:r>
              <a:rPr lang="en-US" altLang="zh-CN" spc="-50" dirty="0"/>
              <a:t>h</a:t>
            </a:r>
            <a:r>
              <a:rPr lang="en-US" altLang="zh-CN" spc="-50"/>
              <a:t>ere</a:t>
            </a:r>
            <a:endParaRPr lang="en-US" spc="-5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4E5AF6-B4CB-4861-A29D-C098FF168F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1659" y="1217022"/>
            <a:ext cx="4927297" cy="379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78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sider Dev Tour template v2.potx" id="{F17403C9-B31A-4443-89EB-31DB62E2042B}" vid="{B1E0BB34-2938-4203-A6CE-D358F46DFE06}"/>
    </a:ext>
  </a:extLst>
</a:theme>
</file>

<file path=ppt/theme/theme2.xml><?xml version="1.0" encoding="utf-8"?>
<a:theme xmlns:a="http://schemas.openxmlformats.org/drawingml/2006/main" name="Office 365 PPT Template - 2017">
  <a:themeElements>
    <a:clrScheme name="Office17_2">
      <a:dk1>
        <a:srgbClr val="2F2F2F"/>
      </a:dk1>
      <a:lt1>
        <a:srgbClr val="E6E6E6"/>
      </a:lt1>
      <a:dk2>
        <a:srgbClr val="2F2F2F"/>
      </a:dk2>
      <a:lt2>
        <a:srgbClr val="FFFFFF"/>
      </a:lt2>
      <a:accent1>
        <a:srgbClr val="D83B01"/>
      </a:accent1>
      <a:accent2>
        <a:srgbClr val="2F2F2F"/>
      </a:accent2>
      <a:accent3>
        <a:srgbClr val="D2D2D2"/>
      </a:accent3>
      <a:accent4>
        <a:srgbClr val="E6E6E6"/>
      </a:accent4>
      <a:accent5>
        <a:srgbClr val="2F2F2F"/>
      </a:accent5>
      <a:accent6>
        <a:srgbClr val="D2D2D2"/>
      </a:accent6>
      <a:hlink>
        <a:srgbClr val="D83B01"/>
      </a:hlink>
      <a:folHlink>
        <a:srgbClr val="D83B01"/>
      </a:folHlink>
    </a:clrScheme>
    <a:fontScheme name="Custom 25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defTabSz="932472" fontAlgn="base">
          <a:lnSpc>
            <a:spcPct val="90000"/>
          </a:lnSpc>
          <a:spcBef>
            <a:spcPct val="0"/>
          </a:spcBef>
          <a:spcAft>
            <a:spcPct val="0"/>
          </a:spcAft>
          <a:defRPr sz="2400" dirty="0" err="1" smtClean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82880" tIns="146304" rIns="182880" bIns="146304" rtlCol="0">
        <a:spAutoFit/>
      </a:bodyPr>
      <a:lstStyle>
        <a:defPPr>
          <a:lnSpc>
            <a:spcPct val="90000"/>
          </a:lnSpc>
          <a:spcAft>
            <a:spcPts val="600"/>
          </a:spcAft>
          <a:defRPr sz="2400" dirty="0" err="1" smtClean="0">
            <a:gradFill>
              <a:gsLst>
                <a:gs pos="2917">
                  <a:schemeClr val="tx1"/>
                </a:gs>
                <a:gs pos="30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PPT Template 2017_Final [Read-Only]" id="{73F65A92-A1E2-4F85-816E-D7BE701F4FD1}" vid="{D56D5674-EDE9-4FB8-A009-BF74ED985EF0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613" row="9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B388637A-E60C-4897-808B-371D08FEDE21}">
  <we:reference id="wa104178141" version="3.1.2.22" store="en-US" storeType="OMEX"/>
  <we:alternateReferences>
    <we:reference id="wa104178141" version="3.1.2.22" store="wa104178141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4D170F48843B4469F4EBAA4989DCF06" ma:contentTypeVersion="10" ma:contentTypeDescription="Create a new document." ma:contentTypeScope="" ma:versionID="2f20f3d5ba0571e0196a57dbb2f3494b">
  <xsd:schema xmlns:xsd="http://www.w3.org/2001/XMLSchema" xmlns:xs="http://www.w3.org/2001/XMLSchema" xmlns:p="http://schemas.microsoft.com/office/2006/metadata/properties" xmlns:ns2="f6ecbb66-529e-4d85-a914-95a490d96b29" xmlns:ns3="c572443e-d5c7-4467-9262-fe356aab5cd9" targetNamespace="http://schemas.microsoft.com/office/2006/metadata/properties" ma:root="true" ma:fieldsID="64b42ee6732b56317aac76118bc80c77" ns2:_="" ns3:_="">
    <xsd:import namespace="f6ecbb66-529e-4d85-a914-95a490d96b29"/>
    <xsd:import namespace="c572443e-d5c7-4467-9262-fe356aab5cd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ecbb66-529e-4d85-a914-95a490d96b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MediaService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72443e-d5c7-4467-9262-fe356aab5cd9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5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6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7A98A17-1F77-41F2-830B-66EC44697005}">
  <ds:schemaRefs>
    <ds:schemaRef ds:uri="f6ecbb66-529e-4d85-a914-95a490d96b29"/>
    <ds:schemaRef ds:uri="c572443e-d5c7-4467-9262-fe356aab5cd9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F3BB3965-280B-49D7-AC99-7866BFFFF2D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2F48233-0F8D-4837-ADCD-C78D4FE4F32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6ecbb66-529e-4d85-a914-95a490d96b29"/>
    <ds:schemaRef ds:uri="c572443e-d5c7-4467-9262-fe356aab5cd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656</TotalTime>
  <Words>4758</Words>
  <Application>Microsoft Office PowerPoint</Application>
  <PresentationFormat>Widescreen</PresentationFormat>
  <Paragraphs>452</Paragraphs>
  <Slides>34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46" baseType="lpstr">
      <vt:lpstr>Arial</vt:lpstr>
      <vt:lpstr>Calibri</vt:lpstr>
      <vt:lpstr>Consolas</vt:lpstr>
      <vt:lpstr>Menlo</vt:lpstr>
      <vt:lpstr>Segoe UI</vt:lpstr>
      <vt:lpstr>Segoe UI (body)</vt:lpstr>
      <vt:lpstr>Segoe UI Light</vt:lpstr>
      <vt:lpstr>Segoe UI Semibold</vt:lpstr>
      <vt:lpstr>Segoe UI Semilight</vt:lpstr>
      <vt:lpstr>Wingdings</vt:lpstr>
      <vt:lpstr>Office Theme</vt:lpstr>
      <vt:lpstr>Office 365 PPT Template - 2017</vt:lpstr>
      <vt:lpstr>Building Office Add-ins</vt:lpstr>
      <vt:lpstr>Agenda</vt:lpstr>
      <vt:lpstr>What is an add-in?</vt:lpstr>
      <vt:lpstr>Add-ins in Office</vt:lpstr>
      <vt:lpstr>PowerPoint Presentation</vt:lpstr>
      <vt:lpstr>PowerPoint Presentation</vt:lpstr>
      <vt:lpstr>PowerPoint Presentation</vt:lpstr>
      <vt:lpstr>Task Pane</vt:lpstr>
      <vt:lpstr>Content Add-in</vt:lpstr>
      <vt:lpstr>Add-in Commands</vt:lpstr>
      <vt:lpstr>Dialog Box</vt:lpstr>
      <vt:lpstr>PowerPoint Presentation</vt:lpstr>
      <vt:lpstr>Example Office.js code</vt:lpstr>
      <vt:lpstr>Word Add-ins</vt:lpstr>
      <vt:lpstr>Anatomy of Office.js Add-in for Microsoft Word</vt:lpstr>
      <vt:lpstr>Text and Paragraphs</vt:lpstr>
      <vt:lpstr>Styles and Formatting</vt:lpstr>
      <vt:lpstr>Selections and Ranges</vt:lpstr>
      <vt:lpstr>Selections and Ranges</vt:lpstr>
      <vt:lpstr>Images</vt:lpstr>
      <vt:lpstr>Images</vt:lpstr>
      <vt:lpstr>Tables</vt:lpstr>
      <vt:lpstr>Tables</vt:lpstr>
      <vt:lpstr>Excel Add-ins</vt:lpstr>
      <vt:lpstr>Excel object hierarchy</vt:lpstr>
      <vt:lpstr>Tables and headers</vt:lpstr>
      <vt:lpstr>Tables and headers</vt:lpstr>
      <vt:lpstr>Filtering and sorting tables</vt:lpstr>
      <vt:lpstr>Charts</vt:lpstr>
      <vt:lpstr>Charts</vt:lpstr>
      <vt:lpstr>My top 2 tips</vt:lpstr>
      <vt:lpstr>Tip#1 The Script Lab Add-in</vt:lpstr>
      <vt:lpstr>Tip#2 Use the Yeoman generator for Office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Getting your feet wet with Office add-in development (without drowning)</dc:title>
  <dc:creator>Cameron Dwyer</dc:creator>
  <cp:lastModifiedBy>Cameron Dwyer</cp:lastModifiedBy>
  <cp:revision>7</cp:revision>
  <dcterms:created xsi:type="dcterms:W3CDTF">2018-07-25T14:25:05Z</dcterms:created>
  <dcterms:modified xsi:type="dcterms:W3CDTF">2018-11-01T12:36:12Z</dcterms:modified>
</cp:coreProperties>
</file>